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50"/>
    <p:restoredTop sz="94673"/>
  </p:normalViewPr>
  <p:slideViewPr>
    <p:cSldViewPr snapToGrid="0" snapToObjects="1">
      <p:cViewPr varScale="1">
        <p:scale>
          <a:sx n="64" d="100"/>
          <a:sy n="64" d="100"/>
        </p:scale>
        <p:origin x="176" y="1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90C468-39FD-4248-8B74-D496CBE71CED}"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107797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0C468-39FD-4248-8B74-D496CBE71CED}"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1027218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0C468-39FD-4248-8B74-D496CBE71CED}"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841904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90C468-39FD-4248-8B74-D496CBE71CED}"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168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90C468-39FD-4248-8B74-D496CBE71CED}" type="datetimeFigureOut">
              <a:rPr lang="en-US" smtClean="0"/>
              <a:t>12/19/17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1796482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90C468-39FD-4248-8B74-D496CBE71CED}" type="datetimeFigureOut">
              <a:rPr lang="en-US" smtClean="0"/>
              <a:t>12/19/17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2008330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90C468-39FD-4248-8B74-D496CBE71CED}" type="datetimeFigureOut">
              <a:rPr lang="en-US" smtClean="0"/>
              <a:t>12/19/17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201087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90C468-39FD-4248-8B74-D496CBE71CED}" type="datetimeFigureOut">
              <a:rPr lang="en-US" smtClean="0"/>
              <a:t>12/19/17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178003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0C468-39FD-4248-8B74-D496CBE71CED}" type="datetimeFigureOut">
              <a:rPr lang="en-US" smtClean="0"/>
              <a:t>12/19/17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514568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0C468-39FD-4248-8B74-D496CBE71CED}" type="datetimeFigureOut">
              <a:rPr lang="en-US" smtClean="0"/>
              <a:t>12/19/17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428620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90C468-39FD-4248-8B74-D496CBE71CED}" type="datetimeFigureOut">
              <a:rPr lang="en-US" smtClean="0"/>
              <a:t>12/19/17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EC0C62-C8BE-F640-85AB-A59CE683A48D}" type="slidenum">
              <a:rPr lang="en-US" smtClean="0"/>
              <a:t>‹#›</a:t>
            </a:fld>
            <a:endParaRPr lang="en-US"/>
          </a:p>
        </p:txBody>
      </p:sp>
    </p:spTree>
    <p:extLst>
      <p:ext uri="{BB962C8B-B14F-4D97-AF65-F5344CB8AC3E}">
        <p14:creationId xmlns:p14="http://schemas.microsoft.com/office/powerpoint/2010/main" val="11612636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0C468-39FD-4248-8B74-D496CBE71CED}" type="datetimeFigureOut">
              <a:rPr lang="en-US" smtClean="0"/>
              <a:t>12/19/17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EC0C62-C8BE-F640-85AB-A59CE683A48D}" type="slidenum">
              <a:rPr lang="en-US" smtClean="0"/>
              <a:t>‹#›</a:t>
            </a:fld>
            <a:endParaRPr lang="en-US"/>
          </a:p>
        </p:txBody>
      </p:sp>
    </p:spTree>
    <p:extLst>
      <p:ext uri="{BB962C8B-B14F-4D97-AF65-F5344CB8AC3E}">
        <p14:creationId xmlns:p14="http://schemas.microsoft.com/office/powerpoint/2010/main" val="110332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Collaborative Teams</a:t>
            </a:r>
            <a:endParaRPr lang="en-US" dirty="0"/>
          </a:p>
        </p:txBody>
      </p:sp>
      <p:sp>
        <p:nvSpPr>
          <p:cNvPr id="3" name="Subtitle 2"/>
          <p:cNvSpPr>
            <a:spLocks noGrp="1"/>
          </p:cNvSpPr>
          <p:nvPr>
            <p:ph type="subTitle" idx="1"/>
          </p:nvPr>
        </p:nvSpPr>
        <p:spPr/>
        <p:txBody>
          <a:bodyPr/>
          <a:lstStyle/>
          <a:p>
            <a:r>
              <a:rPr lang="en-US" dirty="0" smtClean="0"/>
              <a:t>Warm Up Activity</a:t>
            </a:r>
            <a:endParaRPr lang="en-US" dirty="0"/>
          </a:p>
        </p:txBody>
      </p:sp>
    </p:spTree>
    <p:extLst>
      <p:ext uri="{BB962C8B-B14F-4D97-AF65-F5344CB8AC3E}">
        <p14:creationId xmlns:p14="http://schemas.microsoft.com/office/powerpoint/2010/main" val="1332265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96753"/>
            <a:ext cx="10515600" cy="5248866"/>
          </a:xfrm>
        </p:spPr>
        <p:txBody>
          <a:bodyPr>
            <a:normAutofit fontScale="90000"/>
          </a:bodyPr>
          <a:lstStyle/>
          <a:p>
            <a:r>
              <a:rPr lang="en-US" dirty="0"/>
              <a:t>T</a:t>
            </a:r>
            <a:r>
              <a:rPr lang="en-US" dirty="0" smtClean="0"/>
              <a:t>his tutorial involves students in a group of 4. Three students will give instructions to the fourth group member who will be asked to complete an activity. The person who will complete the task should not see the discussion taking place between her teammates, or the instructions </a:t>
            </a:r>
            <a:r>
              <a:rPr lang="en-US" dirty="0" smtClean="0"/>
              <a:t>that were given to </a:t>
            </a:r>
            <a:r>
              <a:rPr lang="en-US" dirty="0" smtClean="0"/>
              <a:t>the three teammates. </a:t>
            </a:r>
            <a:br>
              <a:rPr lang="en-US" dirty="0" smtClean="0"/>
            </a:br>
            <a:endParaRPr lang="en-US" dirty="0"/>
          </a:p>
        </p:txBody>
      </p:sp>
    </p:spTree>
    <p:extLst>
      <p:ext uri="{BB962C8B-B14F-4D97-AF65-F5344CB8AC3E}">
        <p14:creationId xmlns:p14="http://schemas.microsoft.com/office/powerpoint/2010/main" val="10768560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227601"/>
          </a:xfrm>
        </p:spPr>
        <p:txBody>
          <a:bodyPr>
            <a:normAutofit/>
          </a:bodyPr>
          <a:lstStyle/>
          <a:p>
            <a:r>
              <a:rPr lang="en-US" sz="4000" dirty="0" smtClean="0"/>
              <a:t>The following instructions are only for 3 team members, the fourth team member that is completing the task should not look at the following instructions.</a:t>
            </a:r>
            <a:r>
              <a:rPr lang="en-US" dirty="0" smtClean="0"/>
              <a:t/>
            </a:r>
            <a:br>
              <a:rPr lang="en-US" dirty="0" smtClean="0"/>
            </a:br>
            <a:endParaRPr lang="en-US" dirty="0"/>
          </a:p>
        </p:txBody>
      </p:sp>
    </p:spTree>
    <p:extLst>
      <p:ext uri="{BB962C8B-B14F-4D97-AF65-F5344CB8AC3E}">
        <p14:creationId xmlns:p14="http://schemas.microsoft.com/office/powerpoint/2010/main" val="452979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465" y="535246"/>
            <a:ext cx="10515600" cy="3675247"/>
          </a:xfrm>
        </p:spPr>
        <p:txBody>
          <a:bodyPr>
            <a:normAutofit fontScale="90000"/>
          </a:bodyPr>
          <a:lstStyle/>
          <a:p>
            <a:r>
              <a:rPr lang="en-US" dirty="0" smtClean="0"/>
              <a:t>Instructions for 3 teammates: Please tell </a:t>
            </a:r>
            <a:r>
              <a:rPr lang="en-US" dirty="0" smtClean="0"/>
              <a:t>your </a:t>
            </a:r>
            <a:r>
              <a:rPr lang="en-US" dirty="0" smtClean="0"/>
              <a:t>teammate how to draw this picture, using text-based instructions. without using the word “owl”, or showing her/him/them the picture. Between </a:t>
            </a:r>
            <a:r>
              <a:rPr lang="en-US" smtClean="0"/>
              <a:t>the three of you</a:t>
            </a:r>
            <a:r>
              <a:rPr lang="en-US" smtClean="0"/>
              <a:t>, </a:t>
            </a:r>
            <a:r>
              <a:rPr lang="en-US" dirty="0" smtClean="0"/>
              <a:t>you may decide how to give directions to your teammate.</a:t>
            </a:r>
            <a:br>
              <a:rPr lang="en-US" dirty="0" smtClean="0"/>
            </a:br>
            <a:endParaRPr lang="en-US" dirty="0"/>
          </a:p>
        </p:txBody>
      </p:sp>
      <p:sp>
        <p:nvSpPr>
          <p:cNvPr id="4" name="TextBox 3"/>
          <p:cNvSpPr txBox="1"/>
          <p:nvPr/>
        </p:nvSpPr>
        <p:spPr>
          <a:xfrm>
            <a:off x="4793452" y="4210493"/>
            <a:ext cx="1744717" cy="2246769"/>
          </a:xfrm>
          <a:prstGeom prst="rect">
            <a:avLst/>
          </a:prstGeom>
          <a:noFill/>
        </p:spPr>
        <p:txBody>
          <a:bodyPr wrap="square" rtlCol="0">
            <a:spAutoFit/>
          </a:bodyPr>
          <a:lstStyle/>
          <a:p>
            <a:r>
              <a:rPr lang="en-US" sz="2800" b="1" dirty="0"/>
              <a:t>,_____,</a:t>
            </a:r>
            <a:endParaRPr lang="en-US" sz="2800" dirty="0"/>
          </a:p>
          <a:p>
            <a:r>
              <a:rPr lang="en-US" sz="2800" b="1" dirty="0"/>
              <a:t>(O v O)</a:t>
            </a:r>
            <a:endParaRPr lang="en-US" sz="2800" dirty="0"/>
          </a:p>
          <a:p>
            <a:r>
              <a:rPr lang="en-US" sz="2800" b="1" dirty="0"/>
              <a:t>(_</a:t>
            </a:r>
            <a:r>
              <a:rPr lang="en-US" sz="2800" b="1" dirty="0" err="1"/>
              <a:t>vvv</a:t>
            </a:r>
            <a:r>
              <a:rPr lang="en-US" sz="2800" b="1" dirty="0"/>
              <a:t> (_\</a:t>
            </a:r>
            <a:endParaRPr lang="en-US" sz="2800" dirty="0"/>
          </a:p>
          <a:p>
            <a:r>
              <a:rPr lang="en-US" sz="2800" b="1" dirty="0"/>
              <a:t>“    “    \\</a:t>
            </a:r>
            <a:endParaRPr lang="en-US" sz="2800" dirty="0"/>
          </a:p>
          <a:p>
            <a:endParaRPr lang="en-US" sz="2800" dirty="0"/>
          </a:p>
        </p:txBody>
      </p:sp>
    </p:spTree>
    <p:extLst>
      <p:ext uri="{BB962C8B-B14F-4D97-AF65-F5344CB8AC3E}">
        <p14:creationId xmlns:p14="http://schemas.microsoft.com/office/powerpoint/2010/main" val="108837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8594</TotalTime>
  <Words>151</Words>
  <Application>Microsoft Macintosh PowerPoint</Application>
  <PresentationFormat>Widescreen</PresentationFormat>
  <Paragraphs>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Collaborative Teams</vt:lpstr>
      <vt:lpstr>This tutorial involves students in a group of 4. Three students will give instructions to the fourth group member who will be asked to complete an activity. The person who will complete the task should not see the discussion taking place between her teammates, or the instructions that were given to the three teammates.  </vt:lpstr>
      <vt:lpstr>The following instructions are only for 3 team members, the fourth team member that is completing the task should not look at the following instructions. </vt:lpstr>
      <vt:lpstr>Instructions for 3 teammates: Please tell your teammate how to draw this picture, using text-based instructions. without using the word “owl”, or showing her/him/them the picture. Between the three of you, you may decide how to give directions to your teammate. </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Team</dc:title>
  <dc:creator>Laura Feltham</dc:creator>
  <cp:lastModifiedBy>Laura Feltham</cp:lastModifiedBy>
  <cp:revision>7</cp:revision>
  <dcterms:created xsi:type="dcterms:W3CDTF">2017-09-07T14:20:28Z</dcterms:created>
  <dcterms:modified xsi:type="dcterms:W3CDTF">2017-12-20T02:49:38Z</dcterms:modified>
</cp:coreProperties>
</file>