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 id="2147483700" r:id="rId5"/>
    <p:sldMasterId id="2147483705" r:id="rId6"/>
    <p:sldMasterId id="2147483711" r:id="rId7"/>
    <p:sldMasterId id="2147483719" r:id="rId8"/>
  </p:sldMasterIdLst>
  <p:notesMasterIdLst>
    <p:notesMasterId r:id="rId19"/>
  </p:notesMasterIdLst>
  <p:sldIdLst>
    <p:sldId id="319" r:id="rId9"/>
    <p:sldId id="423" r:id="rId10"/>
    <p:sldId id="409" r:id="rId11"/>
    <p:sldId id="396" r:id="rId12"/>
    <p:sldId id="427" r:id="rId13"/>
    <p:sldId id="421" r:id="rId14"/>
    <p:sldId id="426" r:id="rId15"/>
    <p:sldId id="428" r:id="rId16"/>
    <p:sldId id="399" r:id="rId17"/>
    <p:sldId id="406"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205" autoAdjust="0"/>
    <p:restoredTop sz="71033" autoAdjust="0"/>
  </p:normalViewPr>
  <p:slideViewPr>
    <p:cSldViewPr snapToGrid="0">
      <p:cViewPr varScale="1">
        <p:scale>
          <a:sx n="82" d="100"/>
          <a:sy n="82" d="100"/>
        </p:scale>
        <p:origin x="2076" y="84"/>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0" d="100"/>
          <a:sy n="80" d="100"/>
        </p:scale>
        <p:origin x="199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file:///C:\Users\Covlescu\Downloads\Sustainability%20Report%20Advanced%20Find%20View%20(3).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Covlescu\Downloads\Sustainability%20Report%20Advanced%20Find%20View%20(22).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S&amp;P500</c:v>
                </c:pt>
              </c:strCache>
            </c:strRef>
          </c:tx>
          <c:spPr>
            <a:solidFill>
              <a:schemeClr val="accent5">
                <a:lumMod val="60000"/>
                <a:lumOff val="40000"/>
              </a:schemeClr>
            </a:solidFill>
            <a:ln>
              <a:noFill/>
            </a:ln>
            <a:effectLst/>
          </c:spPr>
          <c:invertIfNegative val="0"/>
          <c:dPt>
            <c:idx val="4"/>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1-9602-4BEA-A5B8-D4BE89B91A2B}"/>
              </c:ext>
            </c:extLst>
          </c:dPt>
          <c:dLbls>
            <c:spPr>
              <a:noFill/>
              <a:ln>
                <a:noFill/>
              </a:ln>
              <a:effectLst/>
            </c:spPr>
            <c:txPr>
              <a:bodyPr rot="0" spcFirstLastPara="1" vertOverflow="ellipsis" vert="horz" wrap="square" lIns="9144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numRef>
              <c:f>Sheet1!$A$2:$A$7</c:f>
              <c:numCache>
                <c:formatCode>General</c:formatCode>
                <c:ptCount val="6"/>
                <c:pt idx="0">
                  <c:v>2011</c:v>
                </c:pt>
                <c:pt idx="1">
                  <c:v>2012</c:v>
                </c:pt>
                <c:pt idx="2">
                  <c:v>2013</c:v>
                </c:pt>
                <c:pt idx="3">
                  <c:v>2014</c:v>
                </c:pt>
                <c:pt idx="4">
                  <c:v>2015</c:v>
                </c:pt>
                <c:pt idx="5">
                  <c:v>2016</c:v>
                </c:pt>
              </c:numCache>
            </c:numRef>
          </c:cat>
          <c:val>
            <c:numRef>
              <c:f>Sheet1!$B$2:$B$7</c:f>
              <c:numCache>
                <c:formatCode>0%</c:formatCode>
                <c:ptCount val="6"/>
                <c:pt idx="0">
                  <c:v>0.2</c:v>
                </c:pt>
                <c:pt idx="1">
                  <c:v>0.52</c:v>
                </c:pt>
                <c:pt idx="2">
                  <c:v>0.72</c:v>
                </c:pt>
                <c:pt idx="3">
                  <c:v>0.75</c:v>
                </c:pt>
                <c:pt idx="4">
                  <c:v>0.81</c:v>
                </c:pt>
                <c:pt idx="5">
                  <c:v>0.83</c:v>
                </c:pt>
              </c:numCache>
            </c:numRef>
          </c:val>
          <c:extLst>
            <c:ext xmlns:c16="http://schemas.microsoft.com/office/drawing/2014/chart" uri="{C3380CC4-5D6E-409C-BE32-E72D297353CC}">
              <c16:uniqueId val="{00000002-9602-4BEA-A5B8-D4BE89B91A2B}"/>
            </c:ext>
          </c:extLst>
        </c:ser>
        <c:dLbls>
          <c:showLegendKey val="0"/>
          <c:showVal val="0"/>
          <c:showCatName val="0"/>
          <c:showSerName val="0"/>
          <c:showPercent val="0"/>
          <c:showBubbleSize val="0"/>
        </c:dLbls>
        <c:gapWidth val="211"/>
        <c:overlap val="-26"/>
        <c:axId val="371390880"/>
        <c:axId val="371387352"/>
      </c:barChart>
      <c:catAx>
        <c:axId val="371390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1387352"/>
        <c:crosses val="autoZero"/>
        <c:auto val="1"/>
        <c:lblAlgn val="ctr"/>
        <c:lblOffset val="100"/>
        <c:noMultiLvlLbl val="0"/>
      </c:catAx>
      <c:valAx>
        <c:axId val="371387352"/>
        <c:scaling>
          <c:orientation val="minMax"/>
        </c:scaling>
        <c:delete val="1"/>
        <c:axPos val="l"/>
        <c:numFmt formatCode="0%" sourceLinked="1"/>
        <c:majorTickMark val="none"/>
        <c:minorTickMark val="none"/>
        <c:tickLblPos val="nextTo"/>
        <c:crossAx val="3713908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rgbClr val="002856"/>
                </a:solidFill>
                <a:latin typeface="+mn-lt"/>
                <a:ea typeface="+mn-ea"/>
                <a:cs typeface="+mn-cs"/>
              </a:defRPr>
            </a:pPr>
            <a:r>
              <a:rPr lang="en-US" sz="1800" dirty="0"/>
              <a:t>Globally</a:t>
            </a:r>
          </a:p>
        </c:rich>
      </c:tx>
      <c:overlay val="0"/>
      <c:spPr>
        <a:noFill/>
        <a:ln>
          <a:noFill/>
        </a:ln>
        <a:effectLst/>
      </c:spPr>
      <c:txPr>
        <a:bodyPr rot="0" spcFirstLastPara="1" vertOverflow="ellipsis" vert="horz" wrap="square" anchor="ctr" anchorCtr="1"/>
        <a:lstStyle/>
        <a:p>
          <a:pPr>
            <a:defRPr sz="1800" b="0" i="0" u="none" strike="noStrike" kern="1200" spc="0" baseline="0">
              <a:solidFill>
                <a:srgbClr val="002856"/>
              </a:solidFill>
              <a:latin typeface="+mn-lt"/>
              <a:ea typeface="+mn-ea"/>
              <a:cs typeface="+mn-cs"/>
            </a:defRPr>
          </a:pPr>
          <a:endParaRPr lang="en-US"/>
        </a:p>
      </c:txPr>
    </c:title>
    <c:autoTitleDeleted val="0"/>
    <c:plotArea>
      <c:layout/>
      <c:barChart>
        <c:barDir val="col"/>
        <c:grouping val="clustered"/>
        <c:varyColors val="0"/>
        <c:ser>
          <c:idx val="0"/>
          <c:order val="0"/>
          <c:tx>
            <c:strRef>
              <c:f>Sheet2!$A$30</c:f>
              <c:strCache>
                <c:ptCount val="1"/>
                <c:pt idx="0">
                  <c:v>Globally Total</c:v>
                </c:pt>
              </c:strCache>
            </c:strRef>
          </c:tx>
          <c:spPr>
            <a:solidFill>
              <a:schemeClr val="accent1"/>
            </a:solidFill>
            <a:ln>
              <a:noFill/>
            </a:ln>
            <a:effectLst/>
          </c:spPr>
          <c:invertIfNegative val="0"/>
          <c:cat>
            <c:strRef>
              <c:f>Sheet2!$G$29:$K$29</c:f>
              <c:strCache>
                <c:ptCount val="5"/>
                <c:pt idx="0">
                  <c:v>2012</c:v>
                </c:pt>
                <c:pt idx="1">
                  <c:v>2013</c:v>
                </c:pt>
                <c:pt idx="2">
                  <c:v>2014</c:v>
                </c:pt>
                <c:pt idx="3">
                  <c:v>2015</c:v>
                </c:pt>
                <c:pt idx="4">
                  <c:v>2016</c:v>
                </c:pt>
              </c:strCache>
            </c:strRef>
          </c:cat>
          <c:val>
            <c:numRef>
              <c:f>Sheet2!$G$30:$K$30</c:f>
              <c:numCache>
                <c:formatCode>General</c:formatCode>
                <c:ptCount val="5"/>
                <c:pt idx="0">
                  <c:v>4640</c:v>
                </c:pt>
                <c:pt idx="1">
                  <c:v>5225</c:v>
                </c:pt>
                <c:pt idx="2">
                  <c:v>5806</c:v>
                </c:pt>
                <c:pt idx="3">
                  <c:v>6138</c:v>
                </c:pt>
                <c:pt idx="4">
                  <c:v>6454</c:v>
                </c:pt>
              </c:numCache>
            </c:numRef>
          </c:val>
          <c:extLst>
            <c:ext xmlns:c16="http://schemas.microsoft.com/office/drawing/2014/chart" uri="{C3380CC4-5D6E-409C-BE32-E72D297353CC}">
              <c16:uniqueId val="{00000000-89BD-4AD1-BB7D-7D493936F4C3}"/>
            </c:ext>
          </c:extLst>
        </c:ser>
        <c:dLbls>
          <c:showLegendKey val="0"/>
          <c:showVal val="0"/>
          <c:showCatName val="0"/>
          <c:showSerName val="0"/>
          <c:showPercent val="0"/>
          <c:showBubbleSize val="0"/>
        </c:dLbls>
        <c:gapWidth val="75"/>
        <c:overlap val="-25"/>
        <c:axId val="507392496"/>
        <c:axId val="507392824"/>
      </c:barChart>
      <c:catAx>
        <c:axId val="507392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2856"/>
                </a:solidFill>
                <a:latin typeface="+mn-lt"/>
                <a:ea typeface="+mn-ea"/>
                <a:cs typeface="+mn-cs"/>
              </a:defRPr>
            </a:pPr>
            <a:endParaRPr lang="en-US"/>
          </a:p>
        </c:txPr>
        <c:crossAx val="507392824"/>
        <c:crosses val="autoZero"/>
        <c:auto val="1"/>
        <c:lblAlgn val="ctr"/>
        <c:lblOffset val="100"/>
        <c:noMultiLvlLbl val="0"/>
      </c:catAx>
      <c:valAx>
        <c:axId val="507392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2856"/>
                </a:solidFill>
                <a:latin typeface="+mn-lt"/>
                <a:ea typeface="+mn-ea"/>
                <a:cs typeface="+mn-cs"/>
              </a:defRPr>
            </a:pPr>
            <a:endParaRPr lang="en-US"/>
          </a:p>
        </c:txPr>
        <c:crossAx val="50739249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rgbClr val="002856"/>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r>
              <a:rPr lang="en-US" sz="1800" dirty="0"/>
              <a:t>Canada</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Sheet2!$A$2</c:f>
              <c:strCache>
                <c:ptCount val="1"/>
                <c:pt idx="0">
                  <c:v>Count of Report Title</c:v>
                </c:pt>
              </c:strCache>
            </c:strRef>
          </c:tx>
          <c:spPr>
            <a:solidFill>
              <a:schemeClr val="accent1"/>
            </a:solidFill>
            <a:ln>
              <a:noFill/>
            </a:ln>
            <a:effectLst/>
          </c:spPr>
          <c:invertIfNegative val="0"/>
          <c:cat>
            <c:strRef>
              <c:f>Sheet2!$B$1:$F$1</c:f>
              <c:strCache>
                <c:ptCount val="5"/>
                <c:pt idx="0">
                  <c:v>2012</c:v>
                </c:pt>
                <c:pt idx="1">
                  <c:v>2013</c:v>
                </c:pt>
                <c:pt idx="2">
                  <c:v>2014</c:v>
                </c:pt>
                <c:pt idx="3">
                  <c:v>2015</c:v>
                </c:pt>
                <c:pt idx="4">
                  <c:v>2016</c:v>
                </c:pt>
              </c:strCache>
            </c:strRef>
          </c:cat>
          <c:val>
            <c:numRef>
              <c:f>Sheet2!$B$2:$F$2</c:f>
              <c:numCache>
                <c:formatCode>General</c:formatCode>
                <c:ptCount val="5"/>
                <c:pt idx="0">
                  <c:v>118</c:v>
                </c:pt>
                <c:pt idx="1">
                  <c:v>129</c:v>
                </c:pt>
                <c:pt idx="2">
                  <c:v>125</c:v>
                </c:pt>
                <c:pt idx="3">
                  <c:v>129</c:v>
                </c:pt>
                <c:pt idx="4">
                  <c:v>137</c:v>
                </c:pt>
              </c:numCache>
            </c:numRef>
          </c:val>
          <c:extLst>
            <c:ext xmlns:c16="http://schemas.microsoft.com/office/drawing/2014/chart" uri="{C3380CC4-5D6E-409C-BE32-E72D297353CC}">
              <c16:uniqueId val="{00000000-7E0A-4662-B701-97B0ABA98941}"/>
            </c:ext>
          </c:extLst>
        </c:ser>
        <c:dLbls>
          <c:showLegendKey val="0"/>
          <c:showVal val="0"/>
          <c:showCatName val="0"/>
          <c:showSerName val="0"/>
          <c:showPercent val="0"/>
          <c:showBubbleSize val="0"/>
        </c:dLbls>
        <c:gapWidth val="75"/>
        <c:overlap val="-25"/>
        <c:axId val="401844944"/>
        <c:axId val="401843960"/>
      </c:barChart>
      <c:catAx>
        <c:axId val="401844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01843960"/>
        <c:crosses val="autoZero"/>
        <c:auto val="1"/>
        <c:lblAlgn val="ctr"/>
        <c:lblOffset val="100"/>
        <c:noMultiLvlLbl val="0"/>
      </c:catAx>
      <c:valAx>
        <c:axId val="401843960"/>
        <c:scaling>
          <c:orientation val="minMax"/>
          <c:max val="15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01844944"/>
        <c:crosses val="autoZero"/>
        <c:crossBetween val="between"/>
        <c:majorUnit val="30"/>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9E8792-AB52-4BE8-BF4E-2B3EA07E3FFB}" type="doc">
      <dgm:prSet loTypeId="urn:microsoft.com/office/officeart/2005/8/layout/arrow2" loCatId="process" qsTypeId="urn:microsoft.com/office/officeart/2005/8/quickstyle/simple1" qsCatId="simple" csTypeId="urn:microsoft.com/office/officeart/2005/8/colors/accent1_2" csCatId="accent1" phldr="1"/>
      <dgm:spPr/>
    </dgm:pt>
    <dgm:pt modelId="{27BC28FF-7799-4027-865E-71D49961053B}">
      <dgm:prSet phldrT="[Text]"/>
      <dgm:spPr/>
      <dgm:t>
        <a:bodyPr/>
        <a:lstStyle/>
        <a:p>
          <a:r>
            <a:rPr lang="en-US" dirty="0"/>
            <a:t> </a:t>
          </a:r>
        </a:p>
      </dgm:t>
    </dgm:pt>
    <dgm:pt modelId="{D87E2160-1626-4D08-BC4A-476C166A24BB}" type="sibTrans" cxnId="{5C0ABF9A-6A23-4FB2-9A70-6E7C412048FD}">
      <dgm:prSet/>
      <dgm:spPr/>
      <dgm:t>
        <a:bodyPr/>
        <a:lstStyle/>
        <a:p>
          <a:endParaRPr lang="en-US"/>
        </a:p>
      </dgm:t>
    </dgm:pt>
    <dgm:pt modelId="{AAB7362C-51EC-4C0A-B0C1-1D5A08E9C25E}" type="parTrans" cxnId="{5C0ABF9A-6A23-4FB2-9A70-6E7C412048FD}">
      <dgm:prSet/>
      <dgm:spPr/>
      <dgm:t>
        <a:bodyPr/>
        <a:lstStyle/>
        <a:p>
          <a:endParaRPr lang="en-US"/>
        </a:p>
      </dgm:t>
    </dgm:pt>
    <dgm:pt modelId="{1277B7E6-450A-46BE-96F3-3E79A9257C88}" type="pres">
      <dgm:prSet presAssocID="{6F9E8792-AB52-4BE8-BF4E-2B3EA07E3FFB}" presName="arrowDiagram" presStyleCnt="0">
        <dgm:presLayoutVars>
          <dgm:chMax val="5"/>
          <dgm:dir/>
          <dgm:resizeHandles val="exact"/>
        </dgm:presLayoutVars>
      </dgm:prSet>
      <dgm:spPr/>
    </dgm:pt>
    <dgm:pt modelId="{55D61A2B-F7C2-4453-BB00-AB633C2A0255}" type="pres">
      <dgm:prSet presAssocID="{6F9E8792-AB52-4BE8-BF4E-2B3EA07E3FFB}" presName="arrow" presStyleLbl="bgShp" presStyleIdx="0" presStyleCnt="1" custLinFactNeighborX="-935"/>
      <dgm:spPr/>
    </dgm:pt>
    <dgm:pt modelId="{133095D1-E0CF-40AF-8072-36B1EEC09F80}" type="pres">
      <dgm:prSet presAssocID="{6F9E8792-AB52-4BE8-BF4E-2B3EA07E3FFB}" presName="arrowDiagram1" presStyleCnt="0">
        <dgm:presLayoutVars>
          <dgm:bulletEnabled val="1"/>
        </dgm:presLayoutVars>
      </dgm:prSet>
      <dgm:spPr/>
    </dgm:pt>
    <dgm:pt modelId="{EB6AA34C-2C04-4C79-A357-15A4CCBA5AE5}" type="pres">
      <dgm:prSet presAssocID="{27BC28FF-7799-4027-865E-71D49961053B}" presName="bullet1" presStyleLbl="node1" presStyleIdx="0" presStyleCnt="1" custLinFactNeighborX="59592" custLinFactNeighborY="-21718"/>
      <dgm:spPr>
        <a:noFill/>
        <a:ln>
          <a:noFill/>
        </a:ln>
      </dgm:spPr>
    </dgm:pt>
    <dgm:pt modelId="{78A07948-2C26-4F80-B15F-3E94DFFBE6E2}" type="pres">
      <dgm:prSet presAssocID="{27BC28FF-7799-4027-865E-71D49961053B}" presName="textBox1" presStyleLbl="revTx" presStyleIdx="0" presStyleCnt="1">
        <dgm:presLayoutVars>
          <dgm:bulletEnabled val="1"/>
        </dgm:presLayoutVars>
      </dgm:prSet>
      <dgm:spPr/>
      <dgm:t>
        <a:bodyPr/>
        <a:lstStyle/>
        <a:p>
          <a:endParaRPr lang="en-US"/>
        </a:p>
      </dgm:t>
    </dgm:pt>
  </dgm:ptLst>
  <dgm:cxnLst>
    <dgm:cxn modelId="{5C0ABF9A-6A23-4FB2-9A70-6E7C412048FD}" srcId="{6F9E8792-AB52-4BE8-BF4E-2B3EA07E3FFB}" destId="{27BC28FF-7799-4027-865E-71D49961053B}" srcOrd="0" destOrd="0" parTransId="{AAB7362C-51EC-4C0A-B0C1-1D5A08E9C25E}" sibTransId="{D87E2160-1626-4D08-BC4A-476C166A24BB}"/>
    <dgm:cxn modelId="{E7F68F50-CD61-4E5B-892A-29C0C3415875}" type="presOf" srcId="{27BC28FF-7799-4027-865E-71D49961053B}" destId="{78A07948-2C26-4F80-B15F-3E94DFFBE6E2}" srcOrd="0" destOrd="0" presId="urn:microsoft.com/office/officeart/2005/8/layout/arrow2"/>
    <dgm:cxn modelId="{184860CA-64AC-47DA-BF55-5DB7E4C61596}" type="presOf" srcId="{6F9E8792-AB52-4BE8-BF4E-2B3EA07E3FFB}" destId="{1277B7E6-450A-46BE-96F3-3E79A9257C88}" srcOrd="0" destOrd="0" presId="urn:microsoft.com/office/officeart/2005/8/layout/arrow2"/>
    <dgm:cxn modelId="{E85B9BBB-935D-4098-A797-0BEA0DF30923}" type="presParOf" srcId="{1277B7E6-450A-46BE-96F3-3E79A9257C88}" destId="{55D61A2B-F7C2-4453-BB00-AB633C2A0255}" srcOrd="0" destOrd="0" presId="urn:microsoft.com/office/officeart/2005/8/layout/arrow2"/>
    <dgm:cxn modelId="{DF11D4A8-6E75-4D83-9595-D057863DA004}" type="presParOf" srcId="{1277B7E6-450A-46BE-96F3-3E79A9257C88}" destId="{133095D1-E0CF-40AF-8072-36B1EEC09F80}" srcOrd="1" destOrd="0" presId="urn:microsoft.com/office/officeart/2005/8/layout/arrow2"/>
    <dgm:cxn modelId="{2BA1D1E0-3DA4-40BB-925B-C2E6A431278B}" type="presParOf" srcId="{133095D1-E0CF-40AF-8072-36B1EEC09F80}" destId="{EB6AA34C-2C04-4C79-A357-15A4CCBA5AE5}" srcOrd="0" destOrd="0" presId="urn:microsoft.com/office/officeart/2005/8/layout/arrow2"/>
    <dgm:cxn modelId="{4EEC5F18-3C4A-4507-82C6-5F824BF86EE2}" type="presParOf" srcId="{133095D1-E0CF-40AF-8072-36B1EEC09F80}" destId="{78A07948-2C26-4F80-B15F-3E94DFFBE6E2}" srcOrd="1"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D61A2B-F7C2-4453-BB00-AB633C2A0255}">
      <dsp:nvSpPr>
        <dsp:cNvPr id="0" name=""/>
        <dsp:cNvSpPr/>
      </dsp:nvSpPr>
      <dsp:spPr>
        <a:xfrm>
          <a:off x="277402" y="0"/>
          <a:ext cx="7859712" cy="4912320"/>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6AA34C-2C04-4C79-A357-15A4CCBA5AE5}">
      <dsp:nvSpPr>
        <dsp:cNvPr id="0" name=""/>
        <dsp:cNvSpPr/>
      </dsp:nvSpPr>
      <dsp:spPr>
        <a:xfrm>
          <a:off x="6694449" y="869902"/>
          <a:ext cx="581618" cy="581618"/>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8A07948-2C26-4F80-B15F-3E94DFFBE6E2}">
      <dsp:nvSpPr>
        <dsp:cNvPr id="0" name=""/>
        <dsp:cNvSpPr/>
      </dsp:nvSpPr>
      <dsp:spPr>
        <a:xfrm>
          <a:off x="3494775" y="1287027"/>
          <a:ext cx="3143884" cy="3625292"/>
        </a:xfrm>
        <a:prstGeom prst="round2Diag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8188" bIns="0" numCol="1" spcCol="1270" anchor="t" anchorCtr="0">
          <a:noAutofit/>
        </a:bodyPr>
        <a:lstStyle/>
        <a:p>
          <a:pPr lvl="0" algn="r" defTabSz="2889250">
            <a:lnSpc>
              <a:spcPct val="90000"/>
            </a:lnSpc>
            <a:spcBef>
              <a:spcPct val="0"/>
            </a:spcBef>
            <a:spcAft>
              <a:spcPct val="35000"/>
            </a:spcAft>
          </a:pPr>
          <a:r>
            <a:rPr lang="en-US" sz="6500" kern="1200" dirty="0"/>
            <a:t> </a:t>
          </a:r>
        </a:p>
      </dsp:txBody>
      <dsp:txXfrm>
        <a:off x="3648247" y="1440499"/>
        <a:ext cx="2836940" cy="3318348"/>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EE65C9-9DDE-4BD1-A57D-C0E39FDD4E10}" type="datetimeFigureOut">
              <a:rPr lang="en-US" smtClean="0"/>
              <a:t>10/06/2017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32DE33-E88F-4DB2-8F77-B3D41B3FCFA6}" type="slidenum">
              <a:rPr lang="en-US" smtClean="0"/>
              <a:t>‹#›</a:t>
            </a:fld>
            <a:endParaRPr lang="en-US"/>
          </a:p>
        </p:txBody>
      </p:sp>
    </p:spTree>
    <p:extLst>
      <p:ext uri="{BB962C8B-B14F-4D97-AF65-F5344CB8AC3E}">
        <p14:creationId xmlns:p14="http://schemas.microsoft.com/office/powerpoint/2010/main" val="3719160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bit quickly about GRI. </a:t>
            </a:r>
          </a:p>
          <a:p>
            <a:pPr marL="171450" indent="-171450">
              <a:buFont typeface="Arial" panose="020B0604020202020204" pitchFamily="34" charset="0"/>
              <a:buChar char="•"/>
            </a:pPr>
            <a:r>
              <a:rPr lang="en-US" baseline="0" dirty="0"/>
              <a:t>Most widely used reporting standards in the world. 90+ countries. 26,000 reports in SDD. </a:t>
            </a:r>
            <a:r>
              <a:rPr lang="en-US" baseline="0" dirty="0" err="1"/>
              <a:t>Approx</a:t>
            </a:r>
            <a:r>
              <a:rPr lang="en-US" baseline="0" dirty="0"/>
              <a:t> 70% reports issued use GRI tools. </a:t>
            </a:r>
          </a:p>
          <a:p>
            <a:pPr marL="171450" indent="-171450">
              <a:buFont typeface="Arial" panose="020B0604020202020204" pitchFamily="34" charset="0"/>
              <a:buChar char="•"/>
            </a:pPr>
            <a:r>
              <a:rPr lang="en-US" baseline="0" dirty="0"/>
              <a:t>Referenced in 40+ government regulatory bodies and 30 stock exchange guidance to companies on reporting</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At our heart, we believe in the transformative power of transparency. Things can’t happen until stakeholders trust information that is being disclosed by organizations. Without information, smart decisions can’t be made.</a:t>
            </a:r>
            <a:endParaRPr lang="en-US" dirty="0"/>
          </a:p>
        </p:txBody>
      </p:sp>
      <p:sp>
        <p:nvSpPr>
          <p:cNvPr id="4" name="Slide Number Placeholder 3"/>
          <p:cNvSpPr>
            <a:spLocks noGrp="1"/>
          </p:cNvSpPr>
          <p:nvPr>
            <p:ph type="sldNum" sz="quarter" idx="10"/>
          </p:nvPr>
        </p:nvSpPr>
        <p:spPr/>
        <p:txBody>
          <a:bodyPr/>
          <a:lstStyle/>
          <a:p>
            <a:fld id="{EA32DE33-E88F-4DB2-8F77-B3D41B3FCFA6}" type="slidenum">
              <a:rPr lang="en-US" smtClean="0"/>
              <a:t>3</a:t>
            </a:fld>
            <a:endParaRPr lang="en-US"/>
          </a:p>
        </p:txBody>
      </p:sp>
    </p:spTree>
    <p:extLst>
      <p:ext uri="{BB962C8B-B14F-4D97-AF65-F5344CB8AC3E}">
        <p14:creationId xmlns:p14="http://schemas.microsoft.com/office/powerpoint/2010/main" val="3982816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History of GRI mirrors that of corporate sustainability</a:t>
            </a:r>
            <a:r>
              <a:rPr lang="en-GB" baseline="0" dirty="0"/>
              <a:t> expectations overall, GRI grew as demand from stakeholders did.</a:t>
            </a:r>
          </a:p>
          <a:p>
            <a:r>
              <a:rPr lang="en-GB" baseline="0" dirty="0"/>
              <a:t>For those of you in the field in 1997, you may remember that time… increasing demand for environmental impact reporting. GRI was created as a joint project of Ceres, </a:t>
            </a:r>
            <a:r>
              <a:rPr lang="en-GB" baseline="0" dirty="0" err="1"/>
              <a:t>Tellus</a:t>
            </a:r>
            <a:r>
              <a:rPr lang="en-GB" baseline="0" dirty="0"/>
              <a:t> Institute and UNEP to create an accountability mechanism to ensure companies were following </a:t>
            </a:r>
            <a:r>
              <a:rPr lang="en-US" sz="1200" b="0" i="0" kern="1200" dirty="0">
                <a:solidFill>
                  <a:schemeClr val="tx1"/>
                </a:solidFill>
                <a:effectLst/>
                <a:latin typeface="+mn-lt"/>
                <a:ea typeface="+mn-ea"/>
                <a:cs typeface="+mn-cs"/>
              </a:rPr>
              <a:t>CERES Principles for responsible environmental conduct. Investors were the framework’s original target audience. Social</a:t>
            </a:r>
            <a:r>
              <a:rPr lang="en-US" sz="1200" b="0" i="0" kern="1200" baseline="0" dirty="0">
                <a:solidFill>
                  <a:schemeClr val="tx1"/>
                </a:solidFill>
                <a:effectLst/>
                <a:latin typeface="+mn-lt"/>
                <a:ea typeface="+mn-ea"/>
                <a:cs typeface="+mn-cs"/>
              </a:rPr>
              <a:t> and economic impacts were largely seen as separate – occurring through philanthropy, community relations, government affairs, etc.</a:t>
            </a:r>
            <a:endParaRPr lang="en-US" sz="1200" b="0" i="0" kern="1200" dirty="0">
              <a:solidFill>
                <a:schemeClr val="tx1"/>
              </a:solidFill>
              <a:effectLst/>
              <a:latin typeface="+mn-lt"/>
              <a:ea typeface="+mn-ea"/>
              <a:cs typeface="+mn-cs"/>
            </a:endParaRP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Shortly thereafter, the demand grew to include not only environmental impacts, but social and economic.</a:t>
            </a:r>
            <a:endParaRPr lang="en-GB" baseline="0" dirty="0"/>
          </a:p>
          <a:p>
            <a:endParaRPr lang="en-GB" baseline="0" dirty="0"/>
          </a:p>
          <a:p>
            <a:r>
              <a:rPr lang="en-GB" baseline="0" dirty="0"/>
              <a:t>The challenge was to create this global framework that would be applicable to organizations of all sizes and types around the world</a:t>
            </a:r>
          </a:p>
          <a:p>
            <a:endParaRPr lang="en-GB" baseline="0" dirty="0"/>
          </a:p>
          <a:p>
            <a:r>
              <a:rPr lang="en-GB" baseline="0" dirty="0"/>
              <a:t>The first set of reporting guidelines was issued back on 2000, and over the next 13 years GRI went on to develop and release 4 additional versions of reporting guidelines. As demand grew – and expectations of stakeholders grew – the guidelines evolved accordingly. The most recent of these, the G4 Guidelines, were released back in 2013. The G4 guidelines are now used by thousands of organizations in more than 90 countries around the world. </a:t>
            </a:r>
          </a:p>
          <a:p>
            <a:endParaRPr lang="en-GB" baseline="0" dirty="0"/>
          </a:p>
          <a:p>
            <a:r>
              <a:rPr lang="en-GB" baseline="0" dirty="0"/>
              <a:t>So over the last 15 years, we’ve seen sustainability reporting evolve from a niche to a mainstream business practice. In a 2015 KPMG survey, 92% of the Global 250 are currently doing </a:t>
            </a:r>
            <a:r>
              <a:rPr lang="en-GB" baseline="0" dirty="0" err="1"/>
              <a:t>sust</a:t>
            </a:r>
            <a:r>
              <a:rPr lang="en-GB" baseline="0" dirty="0"/>
              <a:t>. Reporting, and of these 74% use GRI in their reporting process. </a:t>
            </a:r>
            <a:endParaRPr lang="en-GB" dirty="0"/>
          </a:p>
        </p:txBody>
      </p:sp>
      <p:sp>
        <p:nvSpPr>
          <p:cNvPr id="4" name="Slide Number Placeholder 3"/>
          <p:cNvSpPr>
            <a:spLocks noGrp="1"/>
          </p:cNvSpPr>
          <p:nvPr>
            <p:ph type="sldNum" sz="quarter" idx="10"/>
          </p:nvPr>
        </p:nvSpPr>
        <p:spPr/>
        <p:txBody>
          <a:bodyPr/>
          <a:lstStyle/>
          <a:p>
            <a:pPr defTabSz="914400">
              <a:defRPr/>
            </a:pPr>
            <a:fld id="{B84BECA3-B198-A945-BFA1-7840EA4FE453}" type="slidenum">
              <a:rPr lang="en-US" sz="1800" kern="0" smtClean="0">
                <a:solidFill>
                  <a:sysClr val="windowText" lastClr="000000"/>
                </a:solidFill>
              </a:rPr>
              <a:pPr defTabSz="914400">
                <a:defRPr/>
              </a:pPr>
              <a:t>4</a:t>
            </a:fld>
            <a:endParaRPr lang="en-US" sz="1800" kern="0" dirty="0">
              <a:solidFill>
                <a:sysClr val="windowText" lastClr="000000"/>
              </a:solidFill>
            </a:endParaRPr>
          </a:p>
        </p:txBody>
      </p:sp>
    </p:spTree>
    <p:extLst>
      <p:ext uri="{BB962C8B-B14F-4D97-AF65-F5344CB8AC3E}">
        <p14:creationId xmlns:p14="http://schemas.microsoft.com/office/powerpoint/2010/main" val="3371963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seen tremendous growth</a:t>
            </a:r>
            <a:r>
              <a:rPr lang="en-US" baseline="0" dirty="0"/>
              <a:t> since 2000, particularly in the past 6 years in the United States. In the USA last year, we received about 600 reports into our Sustainability Report Disclosure Database.</a:t>
            </a:r>
          </a:p>
          <a:p>
            <a:endParaRPr lang="en-US" baseline="0" dirty="0"/>
          </a:p>
          <a:p>
            <a:r>
              <a:rPr lang="en-US" baseline="0" dirty="0"/>
              <a:t>But with just about 4300 publicly traded companies in USA right now (source: </a:t>
            </a:r>
            <a:r>
              <a:rPr lang="en-US" baseline="0" dirty="0" err="1"/>
              <a:t>JPMorganChase</a:t>
            </a:r>
            <a:r>
              <a:rPr lang="en-US" baseline="0" dirty="0"/>
              <a:t>), not to mention number of privately held companies, nonprofit organizations, municipalities using the GRI tools, much work remains to be done to ensure that companies are actively and transparently disclosing their impacts on the larger world around them.</a:t>
            </a:r>
          </a:p>
          <a:p>
            <a:endParaRPr lang="en-US" baseline="0" dirty="0"/>
          </a:p>
          <a:p>
            <a:endParaRPr lang="en-US" baseline="0" dirty="0"/>
          </a:p>
          <a:p>
            <a:endParaRPr lang="en-US" baseline="0" dirty="0"/>
          </a:p>
          <a:p>
            <a:endParaRPr lang="en-US" baseline="0" dirty="0"/>
          </a:p>
          <a:p>
            <a:endParaRPr lang="en-US" baseline="0" dirty="0"/>
          </a:p>
          <a:p>
            <a:r>
              <a:rPr lang="en-US" baseline="0" dirty="0"/>
              <a:t>Source: http://finance.yahoo.com/news/jp-startup-public-companies-fewer-000000709.html</a:t>
            </a:r>
            <a:endParaRPr lang="en-US" dirty="0"/>
          </a:p>
        </p:txBody>
      </p:sp>
      <p:sp>
        <p:nvSpPr>
          <p:cNvPr id="4" name="Slide Number Placeholder 3"/>
          <p:cNvSpPr>
            <a:spLocks noGrp="1"/>
          </p:cNvSpPr>
          <p:nvPr>
            <p:ph type="sldNum" sz="quarter" idx="10"/>
          </p:nvPr>
        </p:nvSpPr>
        <p:spPr/>
        <p:txBody>
          <a:bodyPr/>
          <a:lstStyle/>
          <a:p>
            <a:fld id="{EA32DE33-E88F-4DB2-8F77-B3D41B3FCFA6}" type="slidenum">
              <a:rPr lang="en-US" smtClean="0"/>
              <a:t>6</a:t>
            </a:fld>
            <a:endParaRPr lang="en-US"/>
          </a:p>
        </p:txBody>
      </p:sp>
    </p:spTree>
    <p:extLst>
      <p:ext uri="{BB962C8B-B14F-4D97-AF65-F5344CB8AC3E}">
        <p14:creationId xmlns:p14="http://schemas.microsoft.com/office/powerpoint/2010/main" val="2315778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Sustainability reporting = all the report types we register on the Database (being non-GRI reports, citing-GRI reports and GRI reports)</a:t>
            </a:r>
          </a:p>
          <a:p>
            <a:endParaRPr lang="en-GB" dirty="0"/>
          </a:p>
          <a:p>
            <a:r>
              <a:rPr lang="en-US" dirty="0"/>
              <a:t>GRI reports = sustainability/Integrated reports based on the GRI Standards or previously existing Sustainability Reporting Frameworks for which there is a GRI Content Index available. </a:t>
            </a:r>
          </a:p>
          <a:p>
            <a:endParaRPr lang="en-US" dirty="0"/>
          </a:p>
          <a:p>
            <a:r>
              <a:rPr lang="en-US" dirty="0"/>
              <a:t>Citing-GRI = Indicates sustainability/Integrated reports that make explicit reference to being based on the GRI Guidelines (G3, G3.1 or G4) but for which there is no GRI Content Index. </a:t>
            </a:r>
          </a:p>
          <a:p>
            <a:endParaRPr lang="en-US" dirty="0"/>
          </a:p>
          <a:p>
            <a:r>
              <a:rPr lang="en-US" dirty="0"/>
              <a:t>Non-GRI = All sustainability/integrated reports that do not fall under the categories of GRI-Standards or </a:t>
            </a:r>
            <a:r>
              <a:rPr lang="en-US" dirty="0" err="1"/>
              <a:t>GRIReferenced</a:t>
            </a:r>
            <a:r>
              <a:rPr lang="en-US" dirty="0"/>
              <a:t> should be included under this Non-GRI classification. Additionally, Non-GRI indicates sustainability/Integrated reports in which the organization discloses information on its economic, environmental, social and governance performance, but there is no reference to being based on the GRI Guidelines or GRI Standards. </a:t>
            </a:r>
            <a:endParaRPr lang="en-GB"/>
          </a:p>
          <a:p>
            <a:endParaRPr lang="en-GB"/>
          </a:p>
        </p:txBody>
      </p:sp>
      <p:sp>
        <p:nvSpPr>
          <p:cNvPr id="4" name="Slide Number Placeholder 3"/>
          <p:cNvSpPr>
            <a:spLocks noGrp="1"/>
          </p:cNvSpPr>
          <p:nvPr>
            <p:ph type="sldNum" sz="quarter" idx="10"/>
          </p:nvPr>
        </p:nvSpPr>
        <p:spPr/>
        <p:txBody>
          <a:bodyPr/>
          <a:lstStyle/>
          <a:p>
            <a:fld id="{B84BECA3-B198-A945-BFA1-7840EA4FE453}" type="slidenum">
              <a:rPr lang="en-US" smtClean="0"/>
              <a:t>7</a:t>
            </a:fld>
            <a:endParaRPr lang="en-US" dirty="0"/>
          </a:p>
        </p:txBody>
      </p:sp>
    </p:spTree>
    <p:extLst>
      <p:ext uri="{BB962C8B-B14F-4D97-AF65-F5344CB8AC3E}">
        <p14:creationId xmlns:p14="http://schemas.microsoft.com/office/powerpoint/2010/main" val="999785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B84BECA3-B198-A945-BFA1-7840EA4FE453}" type="slidenum">
              <a:rPr lang="en-US" smtClean="0"/>
              <a:t>8</a:t>
            </a:fld>
            <a:endParaRPr lang="en-US" dirty="0"/>
          </a:p>
        </p:txBody>
      </p:sp>
    </p:spTree>
    <p:extLst>
      <p:ext uri="{BB962C8B-B14F-4D97-AF65-F5344CB8AC3E}">
        <p14:creationId xmlns:p14="http://schemas.microsoft.com/office/powerpoint/2010/main" val="3260349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what GRI is doing is trying to make access to reporting much easier, streamlined,</a:t>
            </a:r>
            <a:r>
              <a:rPr lang="en-GB" baseline="0" dirty="0"/>
              <a:t> consistent and comparable. The creation of the GRI Standards in 2016 moved out of these frameworks into an international, independent and trusted set of global standards.</a:t>
            </a:r>
          </a:p>
          <a:p>
            <a:endParaRPr lang="en-GB" baseline="0" dirty="0"/>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Faster response times for new reporting measurements</a:t>
            </a:r>
            <a:r>
              <a:rPr lang="en-US" sz="1200" b="0" i="0" u="none" strike="noStrike" kern="1200" baseline="0" dirty="0">
                <a:solidFill>
                  <a:schemeClr val="tx1"/>
                </a:solidFill>
                <a:latin typeface="+mn-lt"/>
                <a:ea typeface="+mn-ea"/>
                <a:cs typeface="+mn-cs"/>
              </a:rPr>
              <a:t>. There are ever-changing demands for new and improved disclosures. The Standards have a flexible, modular structure; so they can stay timely and relevant for reporters. </a:t>
            </a:r>
          </a:p>
          <a:p>
            <a:r>
              <a:rPr lang="en-US" sz="1200" b="1" i="0" u="none" strike="noStrike" kern="1200" baseline="0" dirty="0">
                <a:solidFill>
                  <a:schemeClr val="tx1"/>
                </a:solidFill>
                <a:latin typeface="+mn-lt"/>
                <a:ea typeface="+mn-ea"/>
                <a:cs typeface="+mn-cs"/>
              </a:rPr>
              <a:t>Standards that are even more suitable for referencing in policy initiatives. </a:t>
            </a:r>
            <a:r>
              <a:rPr lang="en-US" sz="1200" b="0" i="0" u="none" strike="noStrike" kern="1200" baseline="0" dirty="0">
                <a:solidFill>
                  <a:schemeClr val="tx1"/>
                </a:solidFill>
                <a:latin typeface="+mn-lt"/>
                <a:ea typeface="+mn-ea"/>
                <a:cs typeface="+mn-cs"/>
              </a:rPr>
              <a:t>The new structure and formalized standard-setting activities allow the Standards to be even more widely-referenced by governments and regulators. </a:t>
            </a:r>
          </a:p>
          <a:p>
            <a:r>
              <a:rPr lang="en-US" sz="1200" b="1" i="0" u="none" strike="noStrike" kern="1200" baseline="0" dirty="0">
                <a:solidFill>
                  <a:schemeClr val="tx1"/>
                </a:solidFill>
                <a:latin typeface="+mn-lt"/>
                <a:ea typeface="+mn-ea"/>
                <a:cs typeface="+mn-cs"/>
              </a:rPr>
              <a:t>A global common language for non-financial information</a:t>
            </a:r>
            <a:r>
              <a:rPr lang="en-US" sz="1200" b="0" i="0" u="none" strike="noStrike" kern="1200" baseline="0" dirty="0">
                <a:solidFill>
                  <a:schemeClr val="tx1"/>
                </a:solidFill>
                <a:latin typeface="+mn-lt"/>
                <a:ea typeface="+mn-ea"/>
                <a:cs typeface="+mn-cs"/>
              </a:rPr>
              <a:t>. The Standards provide a single framework with the flexibility to meet all sustainability reporting needs – from comprehensive reports to disclosures on specific topics. </a:t>
            </a:r>
          </a:p>
          <a:p>
            <a:r>
              <a:rPr lang="en-US" sz="1200" b="1" i="0" u="none" strike="noStrike" kern="1200" baseline="0" dirty="0">
                <a:solidFill>
                  <a:schemeClr val="tx1"/>
                </a:solidFill>
                <a:latin typeface="+mn-lt"/>
                <a:ea typeface="+mn-ea"/>
                <a:cs typeface="+mn-cs"/>
              </a:rPr>
              <a:t>Standards developed with true multi-stakeholder contributions and rooted in the public interest. </a:t>
            </a:r>
            <a:r>
              <a:rPr lang="en-US" sz="1200" b="0" i="0" u="none" strike="noStrike" kern="1200" baseline="0" dirty="0">
                <a:solidFill>
                  <a:schemeClr val="tx1"/>
                </a:solidFill>
                <a:latin typeface="+mn-lt"/>
                <a:ea typeface="+mn-ea"/>
                <a:cs typeface="+mn-cs"/>
              </a:rPr>
              <a:t>This is a unique selling point of the Standards: the fact that they have contributions from diverse stakeholders, and are a free-to-use public good. </a:t>
            </a:r>
          </a:p>
          <a:p>
            <a:endParaRPr lang="en-GB" baseline="0" dirty="0"/>
          </a:p>
          <a:p>
            <a:endParaRPr lang="en-GB" baseline="0" dirty="0"/>
          </a:p>
        </p:txBody>
      </p:sp>
      <p:sp>
        <p:nvSpPr>
          <p:cNvPr id="4" name="Slide Number Placeholder 3"/>
          <p:cNvSpPr>
            <a:spLocks noGrp="1"/>
          </p:cNvSpPr>
          <p:nvPr>
            <p:ph type="sldNum" sz="quarter" idx="10"/>
          </p:nvPr>
        </p:nvSpPr>
        <p:spPr/>
        <p:txBody>
          <a:bodyPr/>
          <a:lstStyle/>
          <a:p>
            <a:fld id="{B84BECA3-B198-A945-BFA1-7840EA4FE453}"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6367345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hyperlink" Target="https://www.facebook.com/GlobalReporting" TargetMode="External"/><Relationship Id="rId1" Type="http://schemas.openxmlformats.org/officeDocument/2006/relationships/slideMaster" Target="../slideMasters/slideMaster1.xml"/><Relationship Id="rId6" Type="http://schemas.openxmlformats.org/officeDocument/2006/relationships/hyperlink" Target="https://twitter.com/GRI_Secretariat" TargetMode="External"/><Relationship Id="rId5" Type="http://schemas.openxmlformats.org/officeDocument/2006/relationships/image" Target="../media/image5.png"/><Relationship Id="rId4" Type="http://schemas.openxmlformats.org/officeDocument/2006/relationships/hyperlink" Target="https://www.linkedin.com/company/global-reporting-initiative-gri" TargetMode="External"/><Relationship Id="rId9" Type="http://schemas.openxmlformats.org/officeDocument/2006/relationships/image" Target="../media/image2.emf"/></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Blue">
    <p:spTree>
      <p:nvGrpSpPr>
        <p:cNvPr id="1" name=""/>
        <p:cNvGrpSpPr/>
        <p:nvPr/>
      </p:nvGrpSpPr>
      <p:grpSpPr>
        <a:xfrm>
          <a:off x="0" y="0"/>
          <a:ext cx="0" cy="0"/>
          <a:chOff x="0" y="0"/>
          <a:chExt cx="0" cy="0"/>
        </a:xfrm>
      </p:grpSpPr>
      <p:sp>
        <p:nvSpPr>
          <p:cNvPr id="3" name="Round Same Side Corner Rectangle 2"/>
          <p:cNvSpPr>
            <a:spLocks/>
          </p:cNvSpPr>
          <p:nvPr userDrawn="1"/>
        </p:nvSpPr>
        <p:spPr>
          <a:xfrm rot="16200000">
            <a:off x="4593086" y="1761232"/>
            <a:ext cx="3171180" cy="5930652"/>
          </a:xfrm>
          <a:prstGeom prst="round2SameRect">
            <a:avLst>
              <a:gd name="adj1" fmla="val 50000"/>
              <a:gd name="adj2" fmla="val 26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800">
              <a:solidFill>
                <a:prstClr val="white"/>
              </a:solidFill>
            </a:endParaRPr>
          </a:p>
        </p:txBody>
      </p:sp>
      <p:pic>
        <p:nvPicPr>
          <p:cNvPr id="2" name="Picture 1" descr="GRI_logoMASTER_WOC.e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11560" y="548680"/>
            <a:ext cx="2808312" cy="2944828"/>
          </a:xfrm>
          <a:prstGeom prst="rect">
            <a:avLst/>
          </a:prstGeom>
        </p:spPr>
      </p:pic>
      <p:sp>
        <p:nvSpPr>
          <p:cNvPr id="4" name="Title 1"/>
          <p:cNvSpPr>
            <a:spLocks noGrp="1"/>
          </p:cNvSpPr>
          <p:nvPr>
            <p:ph type="title"/>
          </p:nvPr>
        </p:nvSpPr>
        <p:spPr>
          <a:xfrm>
            <a:off x="4139952" y="3638796"/>
            <a:ext cx="4896544" cy="1208530"/>
          </a:xfrm>
          <a:prstGeom prst="rect">
            <a:avLst/>
          </a:prstGeom>
        </p:spPr>
        <p:txBody>
          <a:bodyPr/>
          <a:lstStyle>
            <a:lvl1pPr algn="l">
              <a:defRPr sz="4000">
                <a:solidFill>
                  <a:srgbClr val="011C44"/>
                </a:solidFill>
                <a:latin typeface="+mj-lt"/>
              </a:defRPr>
            </a:lvl1pPr>
          </a:lstStyle>
          <a:p>
            <a:r>
              <a:rPr lang="en-US" dirty="0"/>
              <a:t>Click to edit Master title style</a:t>
            </a:r>
          </a:p>
        </p:txBody>
      </p:sp>
      <p:sp>
        <p:nvSpPr>
          <p:cNvPr id="5" name="Text Placeholder 3"/>
          <p:cNvSpPr>
            <a:spLocks noGrp="1"/>
          </p:cNvSpPr>
          <p:nvPr>
            <p:ph type="body" sz="quarter" idx="10"/>
          </p:nvPr>
        </p:nvSpPr>
        <p:spPr>
          <a:xfrm>
            <a:off x="4140200" y="4870675"/>
            <a:ext cx="4895850" cy="790575"/>
          </a:xfrm>
          <a:prstGeom prst="rect">
            <a:avLst/>
          </a:prstGeom>
        </p:spPr>
        <p:txBody>
          <a:bodyPr/>
          <a:lstStyle>
            <a:lvl1pPr marL="0" indent="0">
              <a:buNone/>
              <a:defRPr sz="2200">
                <a:solidFill>
                  <a:srgbClr val="011C44"/>
                </a:solidFill>
                <a:latin typeface="+mj-lt"/>
              </a:defRPr>
            </a:lvl1pPr>
          </a:lstStyle>
          <a:p>
            <a:pPr lvl="0"/>
            <a:r>
              <a:rPr lang="en-US" dirty="0"/>
              <a:t>Click to edit Master text</a:t>
            </a:r>
          </a:p>
        </p:txBody>
      </p:sp>
    </p:spTree>
    <p:extLst>
      <p:ext uri="{BB962C8B-B14F-4D97-AF65-F5344CB8AC3E}">
        <p14:creationId xmlns:p14="http://schemas.microsoft.com/office/powerpoint/2010/main" val="3677891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fographic Slide White">
    <p:spTree>
      <p:nvGrpSpPr>
        <p:cNvPr id="1" name=""/>
        <p:cNvGrpSpPr/>
        <p:nvPr/>
      </p:nvGrpSpPr>
      <p:grpSpPr>
        <a:xfrm>
          <a:off x="0" y="0"/>
          <a:ext cx="0" cy="0"/>
          <a:chOff x="0" y="0"/>
          <a:chExt cx="0" cy="0"/>
        </a:xfrm>
      </p:grpSpPr>
      <p:pic>
        <p:nvPicPr>
          <p:cNvPr id="4" name="Picture 3" descr="GRI_logoMASTER_WO.e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56377" y="314772"/>
            <a:ext cx="945843" cy="981596"/>
          </a:xfrm>
          <a:prstGeom prst="rect">
            <a:avLst/>
          </a:prstGeom>
        </p:spPr>
      </p:pic>
      <p:sp>
        <p:nvSpPr>
          <p:cNvPr id="5" name="Text Placeholder 35"/>
          <p:cNvSpPr>
            <a:spLocks noGrp="1"/>
          </p:cNvSpPr>
          <p:nvPr>
            <p:ph type="body" sz="quarter" idx="11"/>
          </p:nvPr>
        </p:nvSpPr>
        <p:spPr>
          <a:xfrm>
            <a:off x="251519" y="692696"/>
            <a:ext cx="6192837" cy="393932"/>
          </a:xfrm>
          <a:prstGeom prst="rect">
            <a:avLst/>
          </a:prstGeom>
        </p:spPr>
        <p:txBody>
          <a:bodyPr/>
          <a:lstStyle>
            <a:lvl1pPr marL="0" indent="0">
              <a:buNone/>
              <a:defRPr sz="2200">
                <a:solidFill>
                  <a:schemeClr val="bg1"/>
                </a:solidFill>
                <a:latin typeface="+mj-lt"/>
              </a:defRPr>
            </a:lvl1pPr>
          </a:lstStyle>
          <a:p>
            <a:pPr lvl="0"/>
            <a:r>
              <a:rPr lang="en-US" dirty="0"/>
              <a:t>Click to edit Master text styles</a:t>
            </a:r>
          </a:p>
        </p:txBody>
      </p:sp>
      <p:sp>
        <p:nvSpPr>
          <p:cNvPr id="6" name="Title 14"/>
          <p:cNvSpPr>
            <a:spLocks noGrp="1"/>
          </p:cNvSpPr>
          <p:nvPr>
            <p:ph type="title"/>
          </p:nvPr>
        </p:nvSpPr>
        <p:spPr>
          <a:xfrm>
            <a:off x="251519" y="116633"/>
            <a:ext cx="6624737" cy="504056"/>
          </a:xfrm>
          <a:prstGeom prst="rect">
            <a:avLst/>
          </a:prstGeom>
        </p:spPr>
        <p:txBody>
          <a:bodyPr/>
          <a:lstStyle>
            <a:lvl1pPr algn="l">
              <a:defRPr sz="3200">
                <a:solidFill>
                  <a:schemeClr val="bg1"/>
                </a:solidFill>
              </a:defRPr>
            </a:lvl1pPr>
          </a:lstStyle>
          <a:p>
            <a:r>
              <a:rPr lang="en-US" dirty="0"/>
              <a:t>Click to edit Master title style</a:t>
            </a:r>
          </a:p>
        </p:txBody>
      </p:sp>
      <p:sp>
        <p:nvSpPr>
          <p:cNvPr id="7" name="Round Single Corner Rectangle 6"/>
          <p:cNvSpPr/>
          <p:nvPr userDrawn="1"/>
        </p:nvSpPr>
        <p:spPr>
          <a:xfrm>
            <a:off x="1" y="1237309"/>
            <a:ext cx="8676457" cy="5648077"/>
          </a:xfrm>
          <a:prstGeom prst="round1Rect">
            <a:avLst>
              <a:gd name="adj" fmla="val 35834"/>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Tree>
    <p:extLst>
      <p:ext uri="{BB962C8B-B14F-4D97-AF65-F5344CB8AC3E}">
        <p14:creationId xmlns:p14="http://schemas.microsoft.com/office/powerpoint/2010/main" val="1344212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fographic Slide Turquoise">
    <p:spTree>
      <p:nvGrpSpPr>
        <p:cNvPr id="1" name=""/>
        <p:cNvGrpSpPr/>
        <p:nvPr/>
      </p:nvGrpSpPr>
      <p:grpSpPr>
        <a:xfrm>
          <a:off x="0" y="0"/>
          <a:ext cx="0" cy="0"/>
          <a:chOff x="0" y="0"/>
          <a:chExt cx="0" cy="0"/>
        </a:xfrm>
      </p:grpSpPr>
      <p:pic>
        <p:nvPicPr>
          <p:cNvPr id="4" name="Picture 3" descr="GRI_logoMASTER_WO.e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56377" y="314772"/>
            <a:ext cx="945843" cy="981596"/>
          </a:xfrm>
          <a:prstGeom prst="rect">
            <a:avLst/>
          </a:prstGeom>
        </p:spPr>
      </p:pic>
      <p:sp>
        <p:nvSpPr>
          <p:cNvPr id="5" name="Text Placeholder 35"/>
          <p:cNvSpPr>
            <a:spLocks noGrp="1"/>
          </p:cNvSpPr>
          <p:nvPr>
            <p:ph type="body" sz="quarter" idx="11"/>
          </p:nvPr>
        </p:nvSpPr>
        <p:spPr>
          <a:xfrm>
            <a:off x="251519" y="692696"/>
            <a:ext cx="6192837" cy="393932"/>
          </a:xfrm>
          <a:prstGeom prst="rect">
            <a:avLst/>
          </a:prstGeom>
        </p:spPr>
        <p:txBody>
          <a:bodyPr/>
          <a:lstStyle>
            <a:lvl1pPr marL="0" indent="0">
              <a:buNone/>
              <a:defRPr sz="2200">
                <a:solidFill>
                  <a:schemeClr val="bg1"/>
                </a:solidFill>
                <a:latin typeface="+mj-lt"/>
              </a:defRPr>
            </a:lvl1pPr>
          </a:lstStyle>
          <a:p>
            <a:pPr lvl="0"/>
            <a:r>
              <a:rPr lang="en-US" dirty="0"/>
              <a:t>Click to edit Master text styles</a:t>
            </a:r>
          </a:p>
        </p:txBody>
      </p:sp>
      <p:sp>
        <p:nvSpPr>
          <p:cNvPr id="6" name="Title 14"/>
          <p:cNvSpPr>
            <a:spLocks noGrp="1"/>
          </p:cNvSpPr>
          <p:nvPr>
            <p:ph type="title"/>
          </p:nvPr>
        </p:nvSpPr>
        <p:spPr>
          <a:xfrm>
            <a:off x="251519" y="116633"/>
            <a:ext cx="6624737" cy="504056"/>
          </a:xfrm>
          <a:prstGeom prst="rect">
            <a:avLst/>
          </a:prstGeom>
        </p:spPr>
        <p:txBody>
          <a:bodyPr/>
          <a:lstStyle>
            <a:lvl1pPr algn="l">
              <a:defRPr sz="3200">
                <a:solidFill>
                  <a:schemeClr val="bg1"/>
                </a:solidFill>
              </a:defRPr>
            </a:lvl1pPr>
          </a:lstStyle>
          <a:p>
            <a:r>
              <a:rPr lang="en-US" dirty="0"/>
              <a:t>Click to edit Master title style</a:t>
            </a:r>
          </a:p>
        </p:txBody>
      </p:sp>
      <p:sp>
        <p:nvSpPr>
          <p:cNvPr id="8" name="Round Single Corner Rectangle 7"/>
          <p:cNvSpPr/>
          <p:nvPr userDrawn="1"/>
        </p:nvSpPr>
        <p:spPr>
          <a:xfrm>
            <a:off x="1" y="1237309"/>
            <a:ext cx="8676457" cy="5648077"/>
          </a:xfrm>
          <a:prstGeom prst="round1Rect">
            <a:avLst>
              <a:gd name="adj" fmla="val 35834"/>
            </a:avLst>
          </a:prstGeom>
          <a:solidFill>
            <a:srgbClr val="18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Tree>
    <p:extLst>
      <p:ext uri="{BB962C8B-B14F-4D97-AF65-F5344CB8AC3E}">
        <p14:creationId xmlns:p14="http://schemas.microsoft.com/office/powerpoint/2010/main" val="57117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12" name="Rectangle 11"/>
          <p:cNvSpPr/>
          <p:nvPr userDrawn="1"/>
        </p:nvSpPr>
        <p:spPr>
          <a:xfrm>
            <a:off x="1" y="5013179"/>
            <a:ext cx="9154175" cy="18448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 name="Oval 2"/>
          <p:cNvSpPr/>
          <p:nvPr userDrawn="1"/>
        </p:nvSpPr>
        <p:spPr>
          <a:xfrm>
            <a:off x="-499533" y="1566838"/>
            <a:ext cx="10143066" cy="529116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800">
              <a:solidFill>
                <a:prstClr val="white"/>
              </a:solidFill>
            </a:endParaRPr>
          </a:p>
        </p:txBody>
      </p:sp>
      <p:sp>
        <p:nvSpPr>
          <p:cNvPr id="4" name="Rectangle 3"/>
          <p:cNvSpPr/>
          <p:nvPr userDrawn="1"/>
        </p:nvSpPr>
        <p:spPr>
          <a:xfrm>
            <a:off x="1" y="6453336"/>
            <a:ext cx="9154175" cy="404664"/>
          </a:xfrm>
          <a:prstGeom prst="rect">
            <a:avLst/>
          </a:prstGeom>
          <a:solidFill>
            <a:srgbClr val="011C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cxnSp>
        <p:nvCxnSpPr>
          <p:cNvPr id="5" name="Straight Connector 4"/>
          <p:cNvCxnSpPr/>
          <p:nvPr userDrawn="1"/>
        </p:nvCxnSpPr>
        <p:spPr>
          <a:xfrm>
            <a:off x="3373762" y="4104544"/>
            <a:ext cx="2448272" cy="0"/>
          </a:xfrm>
          <a:prstGeom prst="line">
            <a:avLst/>
          </a:prstGeom>
          <a:ln>
            <a:solidFill>
              <a:srgbClr val="18B6C6"/>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3373762" y="5222842"/>
            <a:ext cx="2411234" cy="2704"/>
          </a:xfrm>
          <a:prstGeom prst="line">
            <a:avLst/>
          </a:prstGeom>
          <a:ln>
            <a:solidFill>
              <a:srgbClr val="16A3B2"/>
            </a:solidFill>
          </a:ln>
          <a:effectLst/>
        </p:spPr>
        <p:style>
          <a:lnRef idx="2">
            <a:schemeClr val="accent1"/>
          </a:lnRef>
          <a:fillRef idx="0">
            <a:schemeClr val="accent1"/>
          </a:fillRef>
          <a:effectRef idx="1">
            <a:schemeClr val="accent1"/>
          </a:effectRef>
          <a:fontRef idx="minor">
            <a:schemeClr val="tx1"/>
          </a:fontRef>
        </p:style>
      </p:cxnSp>
      <p:pic>
        <p:nvPicPr>
          <p:cNvPr id="7" name="Picture 6">
            <a:hlinkClick r:id="rId2"/>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419872" y="5290791"/>
            <a:ext cx="607658" cy="572241"/>
          </a:xfrm>
          <a:prstGeom prst="rect">
            <a:avLst/>
          </a:prstGeom>
        </p:spPr>
      </p:pic>
      <p:pic>
        <p:nvPicPr>
          <p:cNvPr id="8" name="Picture 7">
            <a:hlinkClick r:id="rId4"/>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591494" y="5277879"/>
            <a:ext cx="613547" cy="577786"/>
          </a:xfrm>
          <a:prstGeom prst="rect">
            <a:avLst/>
          </a:prstGeom>
        </p:spPr>
      </p:pic>
      <p:pic>
        <p:nvPicPr>
          <p:cNvPr id="9" name="Picture 8">
            <a:hlinkClick r:id="rId6"/>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4003119" y="5284692"/>
            <a:ext cx="612787" cy="577070"/>
          </a:xfrm>
          <a:prstGeom prst="rect">
            <a:avLst/>
          </a:prstGeom>
        </p:spPr>
      </p:pic>
      <p:pic>
        <p:nvPicPr>
          <p:cNvPr id="11" name="Picture 10" descr="Google plus icon.png"/>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5180627" y="5260532"/>
            <a:ext cx="621792" cy="585216"/>
          </a:xfrm>
          <a:prstGeom prst="rect">
            <a:avLst/>
          </a:prstGeom>
        </p:spPr>
      </p:pic>
      <p:pic>
        <p:nvPicPr>
          <p:cNvPr id="14" name="Picture 13" descr="GRI_logoMASTER_CMYK_29.5.15.emf"/>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3809342" y="1772818"/>
            <a:ext cx="1524000" cy="1598083"/>
          </a:xfrm>
          <a:prstGeom prst="rect">
            <a:avLst/>
          </a:prstGeom>
        </p:spPr>
      </p:pic>
      <p:sp>
        <p:nvSpPr>
          <p:cNvPr id="29" name="TextBox 28"/>
          <p:cNvSpPr txBox="1"/>
          <p:nvPr userDrawn="1"/>
        </p:nvSpPr>
        <p:spPr>
          <a:xfrm>
            <a:off x="863589" y="332656"/>
            <a:ext cx="7416824" cy="923330"/>
          </a:xfrm>
          <a:prstGeom prst="rect">
            <a:avLst/>
          </a:prstGeom>
          <a:noFill/>
        </p:spPr>
        <p:txBody>
          <a:bodyPr wrap="square" rtlCol="0">
            <a:spAutoFit/>
          </a:bodyPr>
          <a:lstStyle/>
          <a:p>
            <a:pPr algn="ctr" defTabSz="457200"/>
            <a:r>
              <a:rPr lang="en-US" sz="5400" dirty="0">
                <a:solidFill>
                  <a:prstClr val="white"/>
                </a:solidFill>
                <a:cs typeface="Gill Sans"/>
              </a:rPr>
              <a:t>Thank you</a:t>
            </a:r>
          </a:p>
        </p:txBody>
      </p:sp>
      <p:sp>
        <p:nvSpPr>
          <p:cNvPr id="30" name="TextBox 29"/>
          <p:cNvSpPr txBox="1"/>
          <p:nvPr userDrawn="1"/>
        </p:nvSpPr>
        <p:spPr>
          <a:xfrm>
            <a:off x="3275857" y="3737952"/>
            <a:ext cx="2650039" cy="338554"/>
          </a:xfrm>
          <a:prstGeom prst="rect">
            <a:avLst/>
          </a:prstGeom>
          <a:noFill/>
        </p:spPr>
        <p:txBody>
          <a:bodyPr wrap="square" rtlCol="0">
            <a:spAutoFit/>
          </a:bodyPr>
          <a:lstStyle/>
          <a:p>
            <a:pPr algn="ctr" defTabSz="457200"/>
            <a:r>
              <a:rPr lang="en-US" sz="1600" dirty="0">
                <a:solidFill>
                  <a:srgbClr val="515151"/>
                </a:solidFill>
                <a:cs typeface="Gill Sans"/>
              </a:rPr>
              <a:t>www.globalreporting.org</a:t>
            </a:r>
          </a:p>
        </p:txBody>
      </p:sp>
      <p:sp>
        <p:nvSpPr>
          <p:cNvPr id="31" name="TextBox 30"/>
          <p:cNvSpPr txBox="1"/>
          <p:nvPr userDrawn="1"/>
        </p:nvSpPr>
        <p:spPr>
          <a:xfrm>
            <a:off x="3126787" y="4126921"/>
            <a:ext cx="2942222" cy="1077218"/>
          </a:xfrm>
          <a:prstGeom prst="rect">
            <a:avLst/>
          </a:prstGeom>
          <a:noFill/>
        </p:spPr>
        <p:txBody>
          <a:bodyPr wrap="square" rtlCol="0">
            <a:spAutoFit/>
          </a:bodyPr>
          <a:lstStyle/>
          <a:p>
            <a:pPr algn="ctr" defTabSz="457200"/>
            <a:r>
              <a:rPr lang="en-US" sz="1600" dirty="0">
                <a:solidFill>
                  <a:srgbClr val="515151"/>
                </a:solidFill>
                <a:cs typeface="Gill Sans"/>
              </a:rPr>
              <a:t>GRI</a:t>
            </a:r>
          </a:p>
          <a:p>
            <a:pPr algn="ctr" defTabSz="457200"/>
            <a:r>
              <a:rPr lang="en-US" sz="1600" dirty="0">
                <a:solidFill>
                  <a:srgbClr val="515151"/>
                </a:solidFill>
                <a:cs typeface="Gill Sans"/>
              </a:rPr>
              <a:t>Barbara Strozzilaan 336</a:t>
            </a:r>
          </a:p>
          <a:p>
            <a:pPr algn="ctr" defTabSz="457200"/>
            <a:r>
              <a:rPr lang="en-US" sz="1600" dirty="0">
                <a:solidFill>
                  <a:srgbClr val="515151"/>
                </a:solidFill>
                <a:cs typeface="Gill Sans"/>
              </a:rPr>
              <a:t>1083 HN Amsterdam</a:t>
            </a:r>
          </a:p>
          <a:p>
            <a:pPr algn="ctr" defTabSz="457200"/>
            <a:r>
              <a:rPr lang="en-US" sz="1600" dirty="0">
                <a:solidFill>
                  <a:srgbClr val="515151"/>
                </a:solidFill>
                <a:cs typeface="Gill Sans"/>
              </a:rPr>
              <a:t>The Netherlands</a:t>
            </a:r>
          </a:p>
        </p:txBody>
      </p:sp>
      <p:sp>
        <p:nvSpPr>
          <p:cNvPr id="32" name="Rectangle 31"/>
          <p:cNvSpPr/>
          <p:nvPr userDrawn="1"/>
        </p:nvSpPr>
        <p:spPr>
          <a:xfrm>
            <a:off x="805793" y="6072662"/>
            <a:ext cx="7676430" cy="276999"/>
          </a:xfrm>
          <a:prstGeom prst="rect">
            <a:avLst/>
          </a:prstGeom>
        </p:spPr>
        <p:txBody>
          <a:bodyPr wrap="square">
            <a:spAutoFit/>
          </a:bodyPr>
          <a:lstStyle/>
          <a:p>
            <a:pPr algn="ctr" defTabSz="457200"/>
            <a:r>
              <a:rPr lang="en-US" sz="1200" dirty="0">
                <a:solidFill>
                  <a:srgbClr val="515151"/>
                </a:solidFill>
                <a:cs typeface="Gill Sans"/>
              </a:rPr>
              <a:t>Amsterdam  |  New York  |  Beijing  |  Sydney   |   New Delhi   |   Johannesburg   |   Bogota   |   São Paulo</a:t>
            </a:r>
          </a:p>
        </p:txBody>
      </p:sp>
      <p:sp>
        <p:nvSpPr>
          <p:cNvPr id="33" name="TextBox 32"/>
          <p:cNvSpPr txBox="1"/>
          <p:nvPr userDrawn="1"/>
        </p:nvSpPr>
        <p:spPr>
          <a:xfrm>
            <a:off x="3269901" y="3477090"/>
            <a:ext cx="2655994" cy="338554"/>
          </a:xfrm>
          <a:prstGeom prst="rect">
            <a:avLst/>
          </a:prstGeom>
          <a:noFill/>
        </p:spPr>
        <p:txBody>
          <a:bodyPr wrap="square" rtlCol="0">
            <a:spAutoFit/>
          </a:bodyPr>
          <a:lstStyle/>
          <a:p>
            <a:pPr algn="ctr" defTabSz="457200"/>
            <a:r>
              <a:rPr lang="en-US" sz="1600" dirty="0">
                <a:solidFill>
                  <a:srgbClr val="515151"/>
                </a:solidFill>
                <a:cs typeface="Gill Sans"/>
              </a:rPr>
              <a:t>info@globalreporting.org</a:t>
            </a:r>
          </a:p>
        </p:txBody>
      </p:sp>
    </p:spTree>
    <p:extLst>
      <p:ext uri="{BB962C8B-B14F-4D97-AF65-F5344CB8AC3E}">
        <p14:creationId xmlns:p14="http://schemas.microsoft.com/office/powerpoint/2010/main" val="6547207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Slide, All GRI Colors">
    <p:spTree>
      <p:nvGrpSpPr>
        <p:cNvPr id="1" name=""/>
        <p:cNvGrpSpPr/>
        <p:nvPr/>
      </p:nvGrpSpPr>
      <p:grpSpPr>
        <a:xfrm>
          <a:off x="0" y="0"/>
          <a:ext cx="0" cy="0"/>
          <a:chOff x="0" y="0"/>
          <a:chExt cx="0" cy="0"/>
        </a:xfrm>
      </p:grpSpPr>
      <p:sp>
        <p:nvSpPr>
          <p:cNvPr id="11" name="Title 1"/>
          <p:cNvSpPr>
            <a:spLocks noGrp="1"/>
          </p:cNvSpPr>
          <p:nvPr>
            <p:ph type="title"/>
          </p:nvPr>
        </p:nvSpPr>
        <p:spPr>
          <a:xfrm>
            <a:off x="251518" y="260648"/>
            <a:ext cx="8650699" cy="1069780"/>
          </a:xfrm>
          <a:prstGeom prst="rect">
            <a:avLst/>
          </a:prstGeom>
        </p:spPr>
        <p:txBody>
          <a:bodyPr anchor="ctr"/>
          <a:lstStyle>
            <a:lvl1pPr algn="l">
              <a:defRPr sz="3200">
                <a:solidFill>
                  <a:schemeClr val="bg1"/>
                </a:solidFill>
                <a:latin typeface="+mj-lt"/>
              </a:defRPr>
            </a:lvl1pPr>
          </a:lstStyle>
          <a:p>
            <a:r>
              <a:rPr lang="en-US" dirty="0"/>
              <a:t>Click to edit Master title style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6396" y="6394460"/>
            <a:ext cx="804672" cy="341376"/>
          </a:xfrm>
          <a:prstGeom prst="rect">
            <a:avLst/>
          </a:prstGeom>
        </p:spPr>
      </p:pic>
      <p:sp>
        <p:nvSpPr>
          <p:cNvPr id="3" name="TextBox 2"/>
          <p:cNvSpPr txBox="1"/>
          <p:nvPr userDrawn="1"/>
        </p:nvSpPr>
        <p:spPr>
          <a:xfrm>
            <a:off x="8429297" y="6428059"/>
            <a:ext cx="472921" cy="307777"/>
          </a:xfrm>
          <a:prstGeom prst="rect">
            <a:avLst/>
          </a:prstGeom>
          <a:noFill/>
        </p:spPr>
        <p:txBody>
          <a:bodyPr wrap="square" rtlCol="0">
            <a:spAutoFit/>
          </a:bodyPr>
          <a:lstStyle/>
          <a:p>
            <a:pPr algn="r" defTabSz="457200"/>
            <a:fld id="{AC0EFFAC-E88C-D94F-8418-4BA082F3FA03}" type="slidenum">
              <a:rPr lang="en-US" sz="1400" smtClean="0">
                <a:solidFill>
                  <a:prstClr val="white"/>
                </a:solidFill>
              </a:rPr>
              <a:pPr algn="r" defTabSz="457200"/>
              <a:t>‹#›</a:t>
            </a:fld>
            <a:endParaRPr lang="en-US" sz="1400" dirty="0">
              <a:solidFill>
                <a:prstClr val="white"/>
              </a:solidFill>
            </a:endParaRPr>
          </a:p>
        </p:txBody>
      </p:sp>
      <p:sp>
        <p:nvSpPr>
          <p:cNvPr id="14" name="Text Placeholder 3"/>
          <p:cNvSpPr>
            <a:spLocks noGrp="1"/>
          </p:cNvSpPr>
          <p:nvPr>
            <p:ph type="body" sz="quarter" idx="10"/>
          </p:nvPr>
        </p:nvSpPr>
        <p:spPr>
          <a:xfrm>
            <a:off x="251519" y="2276872"/>
            <a:ext cx="8650700" cy="3888432"/>
          </a:xfrm>
          <a:prstGeom prst="rect">
            <a:avLst/>
          </a:prstGeom>
        </p:spPr>
        <p:txBody>
          <a:bodyPr/>
          <a:lstStyle>
            <a:lvl1pPr marL="0" indent="0">
              <a:buNone/>
              <a:defRPr sz="2400">
                <a:solidFill>
                  <a:srgbClr val="515151"/>
                </a:solidFill>
                <a:latin typeface="+mn-lt"/>
              </a:defRPr>
            </a:lvl1pPr>
            <a:lvl2pPr marL="457200" indent="0">
              <a:buNone/>
              <a:defRPr sz="2000">
                <a:solidFill>
                  <a:srgbClr val="515151"/>
                </a:solidFill>
                <a:latin typeface="+mn-lt"/>
              </a:defRPr>
            </a:lvl2pPr>
            <a:lvl3pPr marL="914400" indent="0">
              <a:buNone/>
              <a:defRPr sz="2000">
                <a:solidFill>
                  <a:srgbClr val="515151"/>
                </a:solidFill>
                <a:latin typeface="+mn-lt"/>
              </a:defRPr>
            </a:lvl3pPr>
            <a:lvl4pPr marL="1371600" indent="0">
              <a:buNone/>
              <a:defRPr sz="2000">
                <a:solidFill>
                  <a:srgbClr val="515151"/>
                </a:solidFill>
                <a:latin typeface="+mn-lt"/>
              </a:defRPr>
            </a:lvl4pPr>
            <a:lvl5pPr marL="1828800" indent="0">
              <a:buNone/>
              <a:defRPr sz="2000">
                <a:solidFill>
                  <a:srgbClr val="515151"/>
                </a:solidFill>
                <a:latin typeface="+mn-lt"/>
              </a:defRPr>
            </a:lvl5pPr>
          </a:lstStyle>
          <a:p>
            <a:pPr lvl="0"/>
            <a:r>
              <a:rPr lang="en-US" dirty="0"/>
              <a:t>Click to edit Master text styles</a:t>
            </a:r>
          </a:p>
        </p:txBody>
      </p:sp>
      <p:sp>
        <p:nvSpPr>
          <p:cNvPr id="16" name="Text Placeholder 3"/>
          <p:cNvSpPr>
            <a:spLocks noGrp="1"/>
          </p:cNvSpPr>
          <p:nvPr>
            <p:ph type="body" sz="quarter" idx="11"/>
          </p:nvPr>
        </p:nvSpPr>
        <p:spPr>
          <a:xfrm>
            <a:off x="251519" y="1628800"/>
            <a:ext cx="8650700" cy="423490"/>
          </a:xfrm>
          <a:prstGeom prst="rect">
            <a:avLst/>
          </a:prstGeom>
        </p:spPr>
        <p:txBody>
          <a:bodyPr/>
          <a:lstStyle>
            <a:lvl1pPr marL="0" indent="0">
              <a:buNone/>
              <a:defRPr sz="2400">
                <a:solidFill>
                  <a:srgbClr val="16A3B2"/>
                </a:solidFill>
                <a:latin typeface="+mj-lt"/>
              </a:defRPr>
            </a:lvl1pPr>
            <a:lvl2pPr>
              <a:defRPr sz="1800">
                <a:solidFill>
                  <a:srgbClr val="011C44"/>
                </a:solidFill>
                <a:latin typeface="Gill Sans"/>
              </a:defRPr>
            </a:lvl2pPr>
            <a:lvl3pPr>
              <a:defRPr sz="1800">
                <a:solidFill>
                  <a:srgbClr val="011C44"/>
                </a:solidFill>
                <a:latin typeface="Gill Sans"/>
              </a:defRPr>
            </a:lvl3pPr>
            <a:lvl4pPr>
              <a:defRPr sz="1800">
                <a:solidFill>
                  <a:srgbClr val="011C44"/>
                </a:solidFill>
                <a:latin typeface="Gill Sans"/>
              </a:defRPr>
            </a:lvl4pPr>
            <a:lvl5pPr>
              <a:defRPr sz="1800">
                <a:solidFill>
                  <a:srgbClr val="011C44"/>
                </a:solidFill>
                <a:latin typeface="Gill Sans"/>
              </a:defRPr>
            </a:lvl5pPr>
          </a:lstStyle>
          <a:p>
            <a:pPr lvl="0"/>
            <a:r>
              <a:rPr lang="en-US" dirty="0"/>
              <a:t>Click to edit Master text styles</a:t>
            </a:r>
          </a:p>
        </p:txBody>
      </p:sp>
    </p:spTree>
    <p:extLst>
      <p:ext uri="{BB962C8B-B14F-4D97-AF65-F5344CB8AC3E}">
        <p14:creationId xmlns:p14="http://schemas.microsoft.com/office/powerpoint/2010/main" val="14289594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hart Slide, All GRI Colors">
    <p:spTree>
      <p:nvGrpSpPr>
        <p:cNvPr id="1" name=""/>
        <p:cNvGrpSpPr/>
        <p:nvPr/>
      </p:nvGrpSpPr>
      <p:grpSpPr>
        <a:xfrm>
          <a:off x="0" y="0"/>
          <a:ext cx="0" cy="0"/>
          <a:chOff x="0" y="0"/>
          <a:chExt cx="0" cy="0"/>
        </a:xfrm>
      </p:grpSpPr>
      <p:sp>
        <p:nvSpPr>
          <p:cNvPr id="11" name="Title 1"/>
          <p:cNvSpPr>
            <a:spLocks noGrp="1"/>
          </p:cNvSpPr>
          <p:nvPr>
            <p:ph type="title"/>
          </p:nvPr>
        </p:nvSpPr>
        <p:spPr>
          <a:xfrm>
            <a:off x="251518" y="260648"/>
            <a:ext cx="8650699" cy="1069780"/>
          </a:xfrm>
          <a:prstGeom prst="rect">
            <a:avLst/>
          </a:prstGeom>
        </p:spPr>
        <p:txBody>
          <a:bodyPr anchor="ctr"/>
          <a:lstStyle>
            <a:lvl1pPr algn="l">
              <a:defRPr sz="3200">
                <a:solidFill>
                  <a:schemeClr val="bg1"/>
                </a:solidFill>
                <a:latin typeface="+mj-lt"/>
              </a:defRPr>
            </a:lvl1pPr>
          </a:lstStyle>
          <a:p>
            <a:r>
              <a:rPr lang="en-US" dirty="0"/>
              <a:t>Click to edit Master title style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6396" y="6394460"/>
            <a:ext cx="804672" cy="341376"/>
          </a:xfrm>
          <a:prstGeom prst="rect">
            <a:avLst/>
          </a:prstGeom>
        </p:spPr>
      </p:pic>
      <p:sp>
        <p:nvSpPr>
          <p:cNvPr id="3" name="TextBox 2"/>
          <p:cNvSpPr txBox="1"/>
          <p:nvPr userDrawn="1"/>
        </p:nvSpPr>
        <p:spPr>
          <a:xfrm>
            <a:off x="8429297" y="6428059"/>
            <a:ext cx="472921" cy="307777"/>
          </a:xfrm>
          <a:prstGeom prst="rect">
            <a:avLst/>
          </a:prstGeom>
          <a:noFill/>
        </p:spPr>
        <p:txBody>
          <a:bodyPr wrap="square" rtlCol="0">
            <a:spAutoFit/>
          </a:bodyPr>
          <a:lstStyle/>
          <a:p>
            <a:pPr algn="r" defTabSz="457200"/>
            <a:fld id="{AC0EFFAC-E88C-D94F-8418-4BA082F3FA03}" type="slidenum">
              <a:rPr lang="en-US" sz="1400" smtClean="0">
                <a:solidFill>
                  <a:prstClr val="white"/>
                </a:solidFill>
              </a:rPr>
              <a:pPr algn="r" defTabSz="457200"/>
              <a:t>‹#›</a:t>
            </a:fld>
            <a:endParaRPr lang="en-US" sz="1400" dirty="0">
              <a:solidFill>
                <a:prstClr val="white"/>
              </a:solidFill>
            </a:endParaRPr>
          </a:p>
        </p:txBody>
      </p:sp>
      <p:sp>
        <p:nvSpPr>
          <p:cNvPr id="16" name="Text Placeholder 3"/>
          <p:cNvSpPr>
            <a:spLocks noGrp="1"/>
          </p:cNvSpPr>
          <p:nvPr>
            <p:ph type="body" sz="quarter" idx="11"/>
          </p:nvPr>
        </p:nvSpPr>
        <p:spPr>
          <a:xfrm>
            <a:off x="251519" y="1628800"/>
            <a:ext cx="8650700" cy="423490"/>
          </a:xfrm>
          <a:prstGeom prst="rect">
            <a:avLst/>
          </a:prstGeom>
        </p:spPr>
        <p:txBody>
          <a:bodyPr/>
          <a:lstStyle>
            <a:lvl1pPr marL="0" indent="0">
              <a:buNone/>
              <a:defRPr sz="2400">
                <a:solidFill>
                  <a:srgbClr val="16A3B2"/>
                </a:solidFill>
                <a:latin typeface="+mj-lt"/>
              </a:defRPr>
            </a:lvl1pPr>
            <a:lvl2pPr>
              <a:defRPr sz="1800">
                <a:solidFill>
                  <a:srgbClr val="011C44"/>
                </a:solidFill>
                <a:latin typeface="Gill Sans"/>
              </a:defRPr>
            </a:lvl2pPr>
            <a:lvl3pPr>
              <a:defRPr sz="1800">
                <a:solidFill>
                  <a:srgbClr val="011C44"/>
                </a:solidFill>
                <a:latin typeface="Gill Sans"/>
              </a:defRPr>
            </a:lvl3pPr>
            <a:lvl4pPr>
              <a:defRPr sz="1800">
                <a:solidFill>
                  <a:srgbClr val="011C44"/>
                </a:solidFill>
                <a:latin typeface="Gill Sans"/>
              </a:defRPr>
            </a:lvl4pPr>
            <a:lvl5pPr>
              <a:defRPr sz="1800">
                <a:solidFill>
                  <a:srgbClr val="011C44"/>
                </a:solidFill>
                <a:latin typeface="Gill Sans"/>
              </a:defRPr>
            </a:lvl5pPr>
          </a:lstStyle>
          <a:p>
            <a:pPr lvl="0"/>
            <a:r>
              <a:rPr lang="en-US" dirty="0"/>
              <a:t>Click to edit Master text styles</a:t>
            </a:r>
          </a:p>
        </p:txBody>
      </p:sp>
      <p:sp>
        <p:nvSpPr>
          <p:cNvPr id="7" name="Text Placeholder 3"/>
          <p:cNvSpPr>
            <a:spLocks noGrp="1"/>
          </p:cNvSpPr>
          <p:nvPr>
            <p:ph type="body" sz="quarter" idx="10"/>
          </p:nvPr>
        </p:nvSpPr>
        <p:spPr>
          <a:xfrm>
            <a:off x="251519" y="2276872"/>
            <a:ext cx="5760641" cy="3888432"/>
          </a:xfrm>
          <a:prstGeom prst="rect">
            <a:avLst/>
          </a:prstGeom>
        </p:spPr>
        <p:txBody>
          <a:bodyPr/>
          <a:lstStyle>
            <a:lvl1pPr marL="0" indent="0">
              <a:buNone/>
              <a:defRPr sz="2400">
                <a:solidFill>
                  <a:srgbClr val="515151"/>
                </a:solidFill>
                <a:latin typeface="+mn-lt"/>
              </a:defRPr>
            </a:lvl1pPr>
            <a:lvl2pPr marL="457200" indent="0">
              <a:buNone/>
              <a:defRPr sz="2000">
                <a:solidFill>
                  <a:srgbClr val="515151"/>
                </a:solidFill>
                <a:latin typeface="+mn-lt"/>
              </a:defRPr>
            </a:lvl2pPr>
            <a:lvl3pPr marL="914400" indent="0">
              <a:buNone/>
              <a:defRPr sz="2000">
                <a:solidFill>
                  <a:srgbClr val="515151"/>
                </a:solidFill>
                <a:latin typeface="+mn-lt"/>
              </a:defRPr>
            </a:lvl3pPr>
            <a:lvl4pPr marL="1371600" indent="0">
              <a:buNone/>
              <a:defRPr sz="2000">
                <a:solidFill>
                  <a:srgbClr val="515151"/>
                </a:solidFill>
                <a:latin typeface="+mn-lt"/>
              </a:defRPr>
            </a:lvl4pPr>
            <a:lvl5pPr marL="1828800" indent="0">
              <a:buNone/>
              <a:defRPr sz="2000">
                <a:solidFill>
                  <a:srgbClr val="515151"/>
                </a:solidFill>
                <a:latin typeface="+mn-lt"/>
              </a:defRPr>
            </a:lvl5pPr>
          </a:lstStyle>
          <a:p>
            <a:pPr lvl="0"/>
            <a:r>
              <a:rPr lang="en-US" dirty="0"/>
              <a:t>Click to edit Master text styles</a:t>
            </a:r>
          </a:p>
        </p:txBody>
      </p:sp>
      <p:sp>
        <p:nvSpPr>
          <p:cNvPr id="8" name="Picture Placeholder 7"/>
          <p:cNvSpPr>
            <a:spLocks noGrp="1"/>
          </p:cNvSpPr>
          <p:nvPr>
            <p:ph type="pic" sz="quarter" idx="12"/>
          </p:nvPr>
        </p:nvSpPr>
        <p:spPr>
          <a:xfrm>
            <a:off x="6198871" y="2277761"/>
            <a:ext cx="2951662" cy="1822566"/>
          </a:xfrm>
          <a:custGeom>
            <a:avLst/>
            <a:gdLst>
              <a:gd name="connsiteX0" fmla="*/ 173374 w 2951662"/>
              <a:gd name="connsiteY0" fmla="*/ 0 h 1822566"/>
              <a:gd name="connsiteX1" fmla="*/ 173815 w 2951662"/>
              <a:gd name="connsiteY1" fmla="*/ 0 h 1822566"/>
              <a:gd name="connsiteX2" fmla="*/ 2951662 w 2951662"/>
              <a:gd name="connsiteY2" fmla="*/ 0 h 1822566"/>
              <a:gd name="connsiteX3" fmla="*/ 2951662 w 2951662"/>
              <a:gd name="connsiteY3" fmla="*/ 1815823 h 1822566"/>
              <a:gd name="connsiteX4" fmla="*/ 2765616 w 2951662"/>
              <a:gd name="connsiteY4" fmla="*/ 1815823 h 1822566"/>
              <a:gd name="connsiteX5" fmla="*/ 2765616 w 2951662"/>
              <a:gd name="connsiteY5" fmla="*/ 1822153 h 1822566"/>
              <a:gd name="connsiteX6" fmla="*/ 173815 w 2951662"/>
              <a:gd name="connsiteY6" fmla="*/ 1822153 h 1822566"/>
              <a:gd name="connsiteX7" fmla="*/ 173815 w 2951662"/>
              <a:gd name="connsiteY7" fmla="*/ 1822566 h 1822566"/>
              <a:gd name="connsiteX8" fmla="*/ 173627 w 2951662"/>
              <a:gd name="connsiteY8" fmla="*/ 1822153 h 1822566"/>
              <a:gd name="connsiteX9" fmla="*/ 173327 w 2951662"/>
              <a:gd name="connsiteY9" fmla="*/ 1822153 h 1822566"/>
              <a:gd name="connsiteX10" fmla="*/ 173327 w 2951662"/>
              <a:gd name="connsiteY10" fmla="*/ 1821497 h 1822566"/>
              <a:gd name="connsiteX11" fmla="*/ 173073 w 2951662"/>
              <a:gd name="connsiteY11" fmla="*/ 1820940 h 1822566"/>
              <a:gd name="connsiteX12" fmla="*/ 0 w 2951662"/>
              <a:gd name="connsiteY12" fmla="*/ 911283 h 1822566"/>
              <a:gd name="connsiteX13" fmla="*/ 173073 w 2951662"/>
              <a:gd name="connsiteY13" fmla="*/ 1626 h 1822566"/>
              <a:gd name="connsiteX14" fmla="*/ 173374 w 2951662"/>
              <a:gd name="connsiteY14" fmla="*/ 966 h 182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51662" h="1822566">
                <a:moveTo>
                  <a:pt x="173374" y="0"/>
                </a:moveTo>
                <a:lnTo>
                  <a:pt x="173815" y="0"/>
                </a:lnTo>
                <a:lnTo>
                  <a:pt x="2951662" y="0"/>
                </a:lnTo>
                <a:lnTo>
                  <a:pt x="2951662" y="1815823"/>
                </a:lnTo>
                <a:lnTo>
                  <a:pt x="2765616" y="1815823"/>
                </a:lnTo>
                <a:lnTo>
                  <a:pt x="2765616" y="1822153"/>
                </a:lnTo>
                <a:lnTo>
                  <a:pt x="173815" y="1822153"/>
                </a:lnTo>
                <a:lnTo>
                  <a:pt x="173815" y="1822566"/>
                </a:lnTo>
                <a:lnTo>
                  <a:pt x="173627" y="1822153"/>
                </a:lnTo>
                <a:lnTo>
                  <a:pt x="173327" y="1822153"/>
                </a:lnTo>
                <a:lnTo>
                  <a:pt x="173327" y="1821497"/>
                </a:lnTo>
                <a:lnTo>
                  <a:pt x="173073" y="1820940"/>
                </a:lnTo>
                <a:cubicBezTo>
                  <a:pt x="62697" y="1550533"/>
                  <a:pt x="0" y="1240652"/>
                  <a:pt x="0" y="911283"/>
                </a:cubicBezTo>
                <a:cubicBezTo>
                  <a:pt x="0" y="581914"/>
                  <a:pt x="62697" y="272033"/>
                  <a:pt x="173073" y="1626"/>
                </a:cubicBezTo>
                <a:lnTo>
                  <a:pt x="173374" y="966"/>
                </a:lnTo>
                <a:close/>
              </a:path>
            </a:pathLst>
          </a:custGeom>
        </p:spPr>
        <p:txBody>
          <a:bodyPr wrap="square">
            <a:noAutofit/>
          </a:bodyPr>
          <a:lstStyle/>
          <a:p>
            <a:endParaRPr lang="en-US" dirty="0"/>
          </a:p>
        </p:txBody>
      </p:sp>
      <p:sp>
        <p:nvSpPr>
          <p:cNvPr id="9" name="Picture Placeholder 8"/>
          <p:cNvSpPr>
            <a:spLocks noGrp="1"/>
          </p:cNvSpPr>
          <p:nvPr>
            <p:ph type="pic" sz="quarter" idx="13"/>
          </p:nvPr>
        </p:nvSpPr>
        <p:spPr>
          <a:xfrm>
            <a:off x="6198871" y="4357056"/>
            <a:ext cx="2951662" cy="1822566"/>
          </a:xfrm>
          <a:custGeom>
            <a:avLst/>
            <a:gdLst>
              <a:gd name="connsiteX0" fmla="*/ 173374 w 2951662"/>
              <a:gd name="connsiteY0" fmla="*/ 0 h 1822566"/>
              <a:gd name="connsiteX1" fmla="*/ 173815 w 2951662"/>
              <a:gd name="connsiteY1" fmla="*/ 0 h 1822566"/>
              <a:gd name="connsiteX2" fmla="*/ 2951662 w 2951662"/>
              <a:gd name="connsiteY2" fmla="*/ 0 h 1822566"/>
              <a:gd name="connsiteX3" fmla="*/ 2951662 w 2951662"/>
              <a:gd name="connsiteY3" fmla="*/ 1815823 h 1822566"/>
              <a:gd name="connsiteX4" fmla="*/ 2765616 w 2951662"/>
              <a:gd name="connsiteY4" fmla="*/ 1815823 h 1822566"/>
              <a:gd name="connsiteX5" fmla="*/ 2765616 w 2951662"/>
              <a:gd name="connsiteY5" fmla="*/ 1822153 h 1822566"/>
              <a:gd name="connsiteX6" fmla="*/ 173815 w 2951662"/>
              <a:gd name="connsiteY6" fmla="*/ 1822153 h 1822566"/>
              <a:gd name="connsiteX7" fmla="*/ 173815 w 2951662"/>
              <a:gd name="connsiteY7" fmla="*/ 1822566 h 1822566"/>
              <a:gd name="connsiteX8" fmla="*/ 173627 w 2951662"/>
              <a:gd name="connsiteY8" fmla="*/ 1822153 h 1822566"/>
              <a:gd name="connsiteX9" fmla="*/ 173327 w 2951662"/>
              <a:gd name="connsiteY9" fmla="*/ 1822153 h 1822566"/>
              <a:gd name="connsiteX10" fmla="*/ 173327 w 2951662"/>
              <a:gd name="connsiteY10" fmla="*/ 1821497 h 1822566"/>
              <a:gd name="connsiteX11" fmla="*/ 173073 w 2951662"/>
              <a:gd name="connsiteY11" fmla="*/ 1820940 h 1822566"/>
              <a:gd name="connsiteX12" fmla="*/ 0 w 2951662"/>
              <a:gd name="connsiteY12" fmla="*/ 911283 h 1822566"/>
              <a:gd name="connsiteX13" fmla="*/ 173073 w 2951662"/>
              <a:gd name="connsiteY13" fmla="*/ 1626 h 1822566"/>
              <a:gd name="connsiteX14" fmla="*/ 173374 w 2951662"/>
              <a:gd name="connsiteY14" fmla="*/ 966 h 182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51662" h="1822566">
                <a:moveTo>
                  <a:pt x="173374" y="0"/>
                </a:moveTo>
                <a:lnTo>
                  <a:pt x="173815" y="0"/>
                </a:lnTo>
                <a:lnTo>
                  <a:pt x="2951662" y="0"/>
                </a:lnTo>
                <a:lnTo>
                  <a:pt x="2951662" y="1815823"/>
                </a:lnTo>
                <a:lnTo>
                  <a:pt x="2765616" y="1815823"/>
                </a:lnTo>
                <a:lnTo>
                  <a:pt x="2765616" y="1822153"/>
                </a:lnTo>
                <a:lnTo>
                  <a:pt x="173815" y="1822153"/>
                </a:lnTo>
                <a:lnTo>
                  <a:pt x="173815" y="1822566"/>
                </a:lnTo>
                <a:lnTo>
                  <a:pt x="173627" y="1822153"/>
                </a:lnTo>
                <a:lnTo>
                  <a:pt x="173327" y="1822153"/>
                </a:lnTo>
                <a:lnTo>
                  <a:pt x="173327" y="1821497"/>
                </a:lnTo>
                <a:lnTo>
                  <a:pt x="173073" y="1820940"/>
                </a:lnTo>
                <a:cubicBezTo>
                  <a:pt x="62697" y="1550533"/>
                  <a:pt x="0" y="1240652"/>
                  <a:pt x="0" y="911283"/>
                </a:cubicBezTo>
                <a:cubicBezTo>
                  <a:pt x="0" y="581914"/>
                  <a:pt x="62697" y="272033"/>
                  <a:pt x="173073" y="1626"/>
                </a:cubicBezTo>
                <a:lnTo>
                  <a:pt x="173374" y="966"/>
                </a:lnTo>
                <a:close/>
              </a:path>
            </a:pathLst>
          </a:custGeom>
        </p:spPr>
        <p:txBody>
          <a:bodyPr wrap="square">
            <a:noAutofit/>
          </a:bodyPr>
          <a:lstStyle/>
          <a:p>
            <a:endParaRPr lang="en-US" dirty="0"/>
          </a:p>
        </p:txBody>
      </p:sp>
    </p:spTree>
    <p:extLst>
      <p:ext uri="{BB962C8B-B14F-4D97-AF65-F5344CB8AC3E}">
        <p14:creationId xmlns:p14="http://schemas.microsoft.com/office/powerpoint/2010/main" val="32367627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hart Slide, All GRI Color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6396" y="6394460"/>
            <a:ext cx="804672" cy="341376"/>
          </a:xfrm>
          <a:prstGeom prst="rect">
            <a:avLst/>
          </a:prstGeom>
        </p:spPr>
      </p:pic>
      <p:sp>
        <p:nvSpPr>
          <p:cNvPr id="3" name="TextBox 2"/>
          <p:cNvSpPr txBox="1"/>
          <p:nvPr userDrawn="1"/>
        </p:nvSpPr>
        <p:spPr>
          <a:xfrm>
            <a:off x="8429297" y="6428059"/>
            <a:ext cx="472921" cy="307777"/>
          </a:xfrm>
          <a:prstGeom prst="rect">
            <a:avLst/>
          </a:prstGeom>
          <a:noFill/>
        </p:spPr>
        <p:txBody>
          <a:bodyPr wrap="square" rtlCol="0">
            <a:spAutoFit/>
          </a:bodyPr>
          <a:lstStyle/>
          <a:p>
            <a:pPr algn="r" defTabSz="457200"/>
            <a:fld id="{AC0EFFAC-E88C-D94F-8418-4BA082F3FA03}" type="slidenum">
              <a:rPr lang="en-US" sz="1400" smtClean="0">
                <a:solidFill>
                  <a:prstClr val="white"/>
                </a:solidFill>
              </a:rPr>
              <a:pPr algn="r" defTabSz="457200"/>
              <a:t>‹#›</a:t>
            </a:fld>
            <a:endParaRPr lang="en-US" sz="1400" dirty="0">
              <a:solidFill>
                <a:prstClr val="white"/>
              </a:solidFill>
            </a:endParaRPr>
          </a:p>
        </p:txBody>
      </p:sp>
      <p:sp>
        <p:nvSpPr>
          <p:cNvPr id="14" name="Text Placeholder 3"/>
          <p:cNvSpPr>
            <a:spLocks noGrp="1"/>
          </p:cNvSpPr>
          <p:nvPr>
            <p:ph type="body" sz="quarter" idx="10"/>
          </p:nvPr>
        </p:nvSpPr>
        <p:spPr>
          <a:xfrm>
            <a:off x="251519" y="2276872"/>
            <a:ext cx="8650700" cy="3888432"/>
          </a:xfrm>
          <a:prstGeom prst="rect">
            <a:avLst/>
          </a:prstGeom>
        </p:spPr>
        <p:txBody>
          <a:bodyPr/>
          <a:lstStyle>
            <a:lvl1pPr>
              <a:buClr>
                <a:srgbClr val="18B6C6"/>
              </a:buClr>
              <a:defRPr sz="2400">
                <a:solidFill>
                  <a:srgbClr val="515151"/>
                </a:solidFill>
                <a:latin typeface="+mn-lt"/>
              </a:defRPr>
            </a:lvl1pPr>
            <a:lvl2pPr>
              <a:defRPr sz="2000">
                <a:solidFill>
                  <a:srgbClr val="515151"/>
                </a:solidFill>
                <a:latin typeface="+mn-lt"/>
              </a:defRPr>
            </a:lvl2pPr>
            <a:lvl3pPr>
              <a:defRPr sz="2000">
                <a:solidFill>
                  <a:srgbClr val="515151"/>
                </a:solidFill>
                <a:latin typeface="+mn-lt"/>
              </a:defRPr>
            </a:lvl3pPr>
            <a:lvl4pPr>
              <a:defRPr sz="2000">
                <a:solidFill>
                  <a:srgbClr val="515151"/>
                </a:solidFill>
                <a:latin typeface="+mn-lt"/>
              </a:defRPr>
            </a:lvl4pPr>
            <a:lvl5pPr>
              <a:defRPr sz="2000">
                <a:solidFill>
                  <a:srgbClr val="51515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3"/>
          <p:cNvSpPr>
            <a:spLocks noGrp="1"/>
          </p:cNvSpPr>
          <p:nvPr>
            <p:ph type="body" sz="quarter" idx="11"/>
          </p:nvPr>
        </p:nvSpPr>
        <p:spPr>
          <a:xfrm>
            <a:off x="251519" y="1628800"/>
            <a:ext cx="8650700" cy="423490"/>
          </a:xfrm>
          <a:prstGeom prst="rect">
            <a:avLst/>
          </a:prstGeom>
        </p:spPr>
        <p:txBody>
          <a:bodyPr/>
          <a:lstStyle>
            <a:lvl1pPr marL="0" indent="0">
              <a:buNone/>
              <a:defRPr sz="2600">
                <a:solidFill>
                  <a:srgbClr val="16A3B2"/>
                </a:solidFill>
                <a:latin typeface="+mj-lt"/>
              </a:defRPr>
            </a:lvl1pPr>
            <a:lvl2pPr>
              <a:defRPr sz="1800">
                <a:solidFill>
                  <a:srgbClr val="011C44"/>
                </a:solidFill>
                <a:latin typeface="Gill Sans"/>
              </a:defRPr>
            </a:lvl2pPr>
            <a:lvl3pPr>
              <a:defRPr sz="1800">
                <a:solidFill>
                  <a:srgbClr val="011C44"/>
                </a:solidFill>
                <a:latin typeface="Gill Sans"/>
              </a:defRPr>
            </a:lvl3pPr>
            <a:lvl4pPr>
              <a:defRPr sz="1800">
                <a:solidFill>
                  <a:srgbClr val="011C44"/>
                </a:solidFill>
                <a:latin typeface="Gill Sans"/>
              </a:defRPr>
            </a:lvl4pPr>
            <a:lvl5pPr>
              <a:defRPr sz="1800">
                <a:solidFill>
                  <a:srgbClr val="011C44"/>
                </a:solidFill>
                <a:latin typeface="Gill Sans"/>
              </a:defRPr>
            </a:lvl5pPr>
          </a:lstStyle>
          <a:p>
            <a:pPr lvl="0"/>
            <a:r>
              <a:rPr lang="en-US" dirty="0"/>
              <a:t>Click to edit Master text styles</a:t>
            </a:r>
          </a:p>
        </p:txBody>
      </p:sp>
      <p:sp>
        <p:nvSpPr>
          <p:cNvPr id="8" name="Title 1"/>
          <p:cNvSpPr>
            <a:spLocks noGrp="1"/>
          </p:cNvSpPr>
          <p:nvPr>
            <p:ph type="title"/>
          </p:nvPr>
        </p:nvSpPr>
        <p:spPr>
          <a:xfrm>
            <a:off x="251518" y="260648"/>
            <a:ext cx="8650699" cy="1069780"/>
          </a:xfrm>
          <a:prstGeom prst="rect">
            <a:avLst/>
          </a:prstGeom>
        </p:spPr>
        <p:txBody>
          <a:bodyPr anchor="ctr"/>
          <a:lstStyle>
            <a:lvl1pPr algn="l">
              <a:defRPr sz="3200">
                <a:solidFill>
                  <a:schemeClr val="bg1"/>
                </a:solidFill>
                <a:latin typeface="+mj-lt"/>
              </a:defRPr>
            </a:lvl1pPr>
          </a:lstStyle>
          <a:p>
            <a:r>
              <a:rPr lang="en-US" dirty="0"/>
              <a:t>Click to edit Master title style</a:t>
            </a:r>
          </a:p>
        </p:txBody>
      </p:sp>
    </p:spTree>
    <p:extLst>
      <p:ext uri="{BB962C8B-B14F-4D97-AF65-F5344CB8AC3E}">
        <p14:creationId xmlns:p14="http://schemas.microsoft.com/office/powerpoint/2010/main" val="13539393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hart Slide, All GRI Colors">
    <p:spTree>
      <p:nvGrpSpPr>
        <p:cNvPr id="1" name=""/>
        <p:cNvGrpSpPr/>
        <p:nvPr/>
      </p:nvGrpSpPr>
      <p:grpSpPr>
        <a:xfrm>
          <a:off x="0" y="0"/>
          <a:ext cx="0" cy="0"/>
          <a:chOff x="0" y="0"/>
          <a:chExt cx="0" cy="0"/>
        </a:xfrm>
      </p:grpSpPr>
      <p:sp>
        <p:nvSpPr>
          <p:cNvPr id="9" name="Text Placeholder 3"/>
          <p:cNvSpPr>
            <a:spLocks noGrp="1"/>
          </p:cNvSpPr>
          <p:nvPr>
            <p:ph type="body" sz="quarter" idx="10"/>
          </p:nvPr>
        </p:nvSpPr>
        <p:spPr>
          <a:xfrm>
            <a:off x="4571999" y="2276872"/>
            <a:ext cx="4330219" cy="3888432"/>
          </a:xfrm>
          <a:prstGeom prst="rect">
            <a:avLst/>
          </a:prstGeom>
        </p:spPr>
        <p:txBody>
          <a:bodyPr/>
          <a:lstStyle>
            <a:lvl1pPr>
              <a:buClr>
                <a:srgbClr val="18B6C6"/>
              </a:buClr>
              <a:defRPr sz="2400">
                <a:solidFill>
                  <a:srgbClr val="515151"/>
                </a:solidFill>
                <a:latin typeface="+mn-lt"/>
              </a:defRPr>
            </a:lvl1pPr>
            <a:lvl2pPr>
              <a:defRPr sz="2000">
                <a:solidFill>
                  <a:srgbClr val="515151"/>
                </a:solidFill>
                <a:latin typeface="+mn-lt"/>
              </a:defRPr>
            </a:lvl2pPr>
            <a:lvl3pPr>
              <a:defRPr sz="2000">
                <a:solidFill>
                  <a:srgbClr val="515151"/>
                </a:solidFill>
                <a:latin typeface="+mn-lt"/>
              </a:defRPr>
            </a:lvl3pPr>
            <a:lvl4pPr>
              <a:defRPr sz="2000">
                <a:solidFill>
                  <a:srgbClr val="515151"/>
                </a:solidFill>
                <a:latin typeface="+mn-lt"/>
              </a:defRPr>
            </a:lvl4pPr>
            <a:lvl5pPr>
              <a:defRPr sz="2000">
                <a:solidFill>
                  <a:srgbClr val="51515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hart Placeholder 4"/>
          <p:cNvSpPr>
            <a:spLocks noGrp="1"/>
          </p:cNvSpPr>
          <p:nvPr>
            <p:ph type="chart" sz="quarter" idx="12"/>
          </p:nvPr>
        </p:nvSpPr>
        <p:spPr>
          <a:xfrm>
            <a:off x="251518" y="2276872"/>
            <a:ext cx="4104458" cy="3888432"/>
          </a:xfrm>
          <a:prstGeom prst="rect">
            <a:avLst/>
          </a:prstGeom>
        </p:spPr>
        <p:txBody>
          <a:bodyPr/>
          <a:lstStyle>
            <a:lvl1pPr>
              <a:defRPr>
                <a:ln>
                  <a:noFill/>
                </a:ln>
                <a:solidFill>
                  <a:srgbClr val="515151"/>
                </a:solidFill>
              </a:defRPr>
            </a:lvl1pPr>
          </a:lstStyle>
          <a:p>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6396" y="6394460"/>
            <a:ext cx="804672" cy="341376"/>
          </a:xfrm>
          <a:prstGeom prst="rect">
            <a:avLst/>
          </a:prstGeom>
        </p:spPr>
      </p:pic>
      <p:sp>
        <p:nvSpPr>
          <p:cNvPr id="3" name="TextBox 2"/>
          <p:cNvSpPr txBox="1"/>
          <p:nvPr userDrawn="1"/>
        </p:nvSpPr>
        <p:spPr>
          <a:xfrm>
            <a:off x="8429297" y="6428059"/>
            <a:ext cx="472921" cy="307777"/>
          </a:xfrm>
          <a:prstGeom prst="rect">
            <a:avLst/>
          </a:prstGeom>
          <a:noFill/>
        </p:spPr>
        <p:txBody>
          <a:bodyPr wrap="square" rtlCol="0">
            <a:spAutoFit/>
          </a:bodyPr>
          <a:lstStyle/>
          <a:p>
            <a:pPr algn="r" defTabSz="457200"/>
            <a:fld id="{AC0EFFAC-E88C-D94F-8418-4BA082F3FA03}" type="slidenum">
              <a:rPr lang="en-US" sz="1400" smtClean="0">
                <a:solidFill>
                  <a:prstClr val="white"/>
                </a:solidFill>
              </a:rPr>
              <a:pPr algn="r" defTabSz="457200"/>
              <a:t>‹#›</a:t>
            </a:fld>
            <a:endParaRPr lang="en-US" sz="1400" dirty="0">
              <a:solidFill>
                <a:prstClr val="white"/>
              </a:solidFill>
            </a:endParaRPr>
          </a:p>
        </p:txBody>
      </p:sp>
      <p:sp>
        <p:nvSpPr>
          <p:cNvPr id="13" name="Text Placeholder 3"/>
          <p:cNvSpPr>
            <a:spLocks noGrp="1"/>
          </p:cNvSpPr>
          <p:nvPr>
            <p:ph type="body" sz="quarter" idx="11"/>
          </p:nvPr>
        </p:nvSpPr>
        <p:spPr>
          <a:xfrm>
            <a:off x="251519" y="1628800"/>
            <a:ext cx="8650700" cy="423490"/>
          </a:xfrm>
          <a:prstGeom prst="rect">
            <a:avLst/>
          </a:prstGeom>
        </p:spPr>
        <p:txBody>
          <a:bodyPr/>
          <a:lstStyle>
            <a:lvl1pPr marL="0" indent="0">
              <a:buNone/>
              <a:defRPr sz="2600">
                <a:solidFill>
                  <a:srgbClr val="16A3B2"/>
                </a:solidFill>
                <a:latin typeface="+mj-lt"/>
              </a:defRPr>
            </a:lvl1pPr>
            <a:lvl2pPr>
              <a:defRPr sz="1800">
                <a:solidFill>
                  <a:srgbClr val="011C44"/>
                </a:solidFill>
                <a:latin typeface="Gill Sans"/>
              </a:defRPr>
            </a:lvl2pPr>
            <a:lvl3pPr>
              <a:defRPr sz="1800">
                <a:solidFill>
                  <a:srgbClr val="011C44"/>
                </a:solidFill>
                <a:latin typeface="Gill Sans"/>
              </a:defRPr>
            </a:lvl3pPr>
            <a:lvl4pPr>
              <a:defRPr sz="1800">
                <a:solidFill>
                  <a:srgbClr val="011C44"/>
                </a:solidFill>
                <a:latin typeface="Gill Sans"/>
              </a:defRPr>
            </a:lvl4pPr>
            <a:lvl5pPr>
              <a:defRPr sz="1800">
                <a:solidFill>
                  <a:srgbClr val="011C44"/>
                </a:solidFill>
                <a:latin typeface="Gill Sans"/>
              </a:defRPr>
            </a:lvl5pPr>
          </a:lstStyle>
          <a:p>
            <a:pPr lvl="0"/>
            <a:r>
              <a:rPr lang="en-US" dirty="0"/>
              <a:t>Click to edit Master text styles</a:t>
            </a:r>
          </a:p>
        </p:txBody>
      </p:sp>
      <p:sp>
        <p:nvSpPr>
          <p:cNvPr id="14" name="Title 1"/>
          <p:cNvSpPr>
            <a:spLocks noGrp="1"/>
          </p:cNvSpPr>
          <p:nvPr>
            <p:ph type="title"/>
          </p:nvPr>
        </p:nvSpPr>
        <p:spPr>
          <a:xfrm>
            <a:off x="251518" y="260648"/>
            <a:ext cx="8650699" cy="1069780"/>
          </a:xfrm>
          <a:prstGeom prst="rect">
            <a:avLst/>
          </a:prstGeom>
        </p:spPr>
        <p:txBody>
          <a:bodyPr anchor="ctr"/>
          <a:lstStyle>
            <a:lvl1pPr algn="l">
              <a:defRPr sz="3200">
                <a:solidFill>
                  <a:schemeClr val="bg1"/>
                </a:solidFill>
                <a:latin typeface="+mj-lt"/>
              </a:defRPr>
            </a:lvl1pPr>
          </a:lstStyle>
          <a:p>
            <a:r>
              <a:rPr lang="en-US" dirty="0"/>
              <a:t>Click to edit Master title style</a:t>
            </a:r>
          </a:p>
        </p:txBody>
      </p:sp>
    </p:spTree>
    <p:extLst>
      <p:ext uri="{BB962C8B-B14F-4D97-AF65-F5344CB8AC3E}">
        <p14:creationId xmlns:p14="http://schemas.microsoft.com/office/powerpoint/2010/main" val="36000027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xt and Fact Slide">
    <p:spTree>
      <p:nvGrpSpPr>
        <p:cNvPr id="1" name=""/>
        <p:cNvGrpSpPr/>
        <p:nvPr/>
      </p:nvGrpSpPr>
      <p:grpSpPr>
        <a:xfrm>
          <a:off x="0" y="0"/>
          <a:ext cx="0" cy="0"/>
          <a:chOff x="0" y="0"/>
          <a:chExt cx="0" cy="0"/>
        </a:xfrm>
      </p:grpSpPr>
      <p:sp>
        <p:nvSpPr>
          <p:cNvPr id="7" name="Round Single Corner Rectangle 6"/>
          <p:cNvSpPr/>
          <p:nvPr userDrawn="1"/>
        </p:nvSpPr>
        <p:spPr>
          <a:xfrm>
            <a:off x="0" y="1209922"/>
            <a:ext cx="8676457" cy="5648077"/>
          </a:xfrm>
          <a:prstGeom prst="round1Rect">
            <a:avLst>
              <a:gd name="adj" fmla="val 35834"/>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GRI_logoMASTER_WO.em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6376" y="314772"/>
            <a:ext cx="945843" cy="981596"/>
          </a:xfrm>
          <a:prstGeom prst="rect">
            <a:avLst/>
          </a:prstGeom>
        </p:spPr>
      </p:pic>
      <p:sp>
        <p:nvSpPr>
          <p:cNvPr id="5" name="Round Single Corner Rectangle 4"/>
          <p:cNvSpPr/>
          <p:nvPr userDrawn="1"/>
        </p:nvSpPr>
        <p:spPr>
          <a:xfrm>
            <a:off x="0" y="1237307"/>
            <a:ext cx="8676457" cy="5648077"/>
          </a:xfrm>
          <a:prstGeom prst="round1Rect">
            <a:avLst>
              <a:gd name="adj" fmla="val 35834"/>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 Placeholder 3"/>
          <p:cNvSpPr>
            <a:spLocks noGrp="1"/>
          </p:cNvSpPr>
          <p:nvPr>
            <p:ph type="body" sz="quarter" idx="10"/>
          </p:nvPr>
        </p:nvSpPr>
        <p:spPr>
          <a:xfrm>
            <a:off x="251519" y="2082746"/>
            <a:ext cx="4212084" cy="4396774"/>
          </a:xfrm>
          <a:prstGeom prst="rect">
            <a:avLst/>
          </a:prstGeom>
        </p:spPr>
        <p:txBody>
          <a:bodyPr/>
          <a:lstStyle>
            <a:lvl1pPr>
              <a:defRPr sz="2400">
                <a:solidFill>
                  <a:srgbClr val="515151"/>
                </a:solidFill>
                <a:latin typeface="+mn-lt"/>
              </a:defRPr>
            </a:lvl1pPr>
            <a:lvl2pPr>
              <a:defRPr sz="2000">
                <a:solidFill>
                  <a:srgbClr val="515151"/>
                </a:solidFill>
                <a:latin typeface="+mn-lt"/>
              </a:defRPr>
            </a:lvl2pPr>
            <a:lvl3pPr>
              <a:defRPr sz="2000">
                <a:solidFill>
                  <a:srgbClr val="515151"/>
                </a:solidFill>
                <a:latin typeface="+mn-lt"/>
              </a:defRPr>
            </a:lvl3pPr>
            <a:lvl4pPr>
              <a:defRPr sz="2000">
                <a:solidFill>
                  <a:srgbClr val="515151"/>
                </a:solidFill>
                <a:latin typeface="+mn-lt"/>
              </a:defRPr>
            </a:lvl4pPr>
            <a:lvl5pPr>
              <a:defRPr sz="2000">
                <a:solidFill>
                  <a:srgbClr val="51515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251520" y="126927"/>
            <a:ext cx="6912768" cy="556108"/>
          </a:xfrm>
          <a:prstGeom prst="rect">
            <a:avLst/>
          </a:prstGeom>
        </p:spPr>
        <p:txBody>
          <a:bodyPr/>
          <a:lstStyle>
            <a:lvl1pPr algn="l">
              <a:defRPr sz="3200">
                <a:solidFill>
                  <a:schemeClr val="bg1"/>
                </a:solidFill>
                <a:latin typeface="+mj-lt"/>
              </a:defRPr>
            </a:lvl1pPr>
          </a:lstStyle>
          <a:p>
            <a:r>
              <a:rPr lang="en-US" dirty="0"/>
              <a:t>Click to edit Master title style</a:t>
            </a:r>
          </a:p>
        </p:txBody>
      </p:sp>
      <p:sp>
        <p:nvSpPr>
          <p:cNvPr id="9" name="Text Placeholder 35"/>
          <p:cNvSpPr>
            <a:spLocks noGrp="1"/>
          </p:cNvSpPr>
          <p:nvPr>
            <p:ph type="body" sz="quarter" idx="14"/>
          </p:nvPr>
        </p:nvSpPr>
        <p:spPr>
          <a:xfrm>
            <a:off x="251520" y="767767"/>
            <a:ext cx="6192837" cy="393932"/>
          </a:xfrm>
          <a:prstGeom prst="rect">
            <a:avLst/>
          </a:prstGeom>
        </p:spPr>
        <p:txBody>
          <a:bodyPr/>
          <a:lstStyle>
            <a:lvl1pPr marL="0" indent="0">
              <a:buNone/>
              <a:defRPr sz="2200">
                <a:solidFill>
                  <a:schemeClr val="bg1"/>
                </a:solidFill>
                <a:latin typeface="+mj-lt"/>
              </a:defRPr>
            </a:lvl1pPr>
          </a:lstStyle>
          <a:p>
            <a:pPr lvl="0"/>
            <a:r>
              <a:rPr lang="en-US" dirty="0"/>
              <a:t>Click to edit Master text styles</a:t>
            </a:r>
          </a:p>
        </p:txBody>
      </p:sp>
      <p:sp>
        <p:nvSpPr>
          <p:cNvPr id="10" name="Text Placeholder 4"/>
          <p:cNvSpPr>
            <a:spLocks noGrp="1"/>
          </p:cNvSpPr>
          <p:nvPr>
            <p:ph type="body" sz="quarter" idx="17"/>
          </p:nvPr>
        </p:nvSpPr>
        <p:spPr>
          <a:xfrm>
            <a:off x="5375120" y="1700808"/>
            <a:ext cx="2908300" cy="2808287"/>
          </a:xfrm>
          <a:prstGeom prst="flowChartConnector">
            <a:avLst/>
          </a:prstGeom>
          <a:solidFill>
            <a:srgbClr val="18B6C6"/>
          </a:solidFill>
        </p:spPr>
        <p:txBody>
          <a:bodyPr/>
          <a:lstStyle>
            <a:lvl1pPr marL="0" indent="0" algn="ctr">
              <a:buNone/>
              <a:defRPr sz="2800">
                <a:solidFill>
                  <a:schemeClr val="bg1"/>
                </a:solidFill>
                <a:latin typeface="+mn-lt"/>
              </a:defRPr>
            </a:lvl1pPr>
          </a:lstStyle>
          <a:p>
            <a:pPr lvl="0"/>
            <a:r>
              <a:rPr lang="en-US" dirty="0"/>
              <a:t>Click to edit Master text styles</a:t>
            </a:r>
          </a:p>
        </p:txBody>
      </p:sp>
    </p:spTree>
    <p:extLst>
      <p:ext uri="{BB962C8B-B14F-4D97-AF65-F5344CB8AC3E}">
        <p14:creationId xmlns:p14="http://schemas.microsoft.com/office/powerpoint/2010/main" val="30818524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Infographic Slide Turquoise">
    <p:spTree>
      <p:nvGrpSpPr>
        <p:cNvPr id="1" name=""/>
        <p:cNvGrpSpPr/>
        <p:nvPr/>
      </p:nvGrpSpPr>
      <p:grpSpPr>
        <a:xfrm>
          <a:off x="0" y="0"/>
          <a:ext cx="0" cy="0"/>
          <a:chOff x="0" y="0"/>
          <a:chExt cx="0" cy="0"/>
        </a:xfrm>
      </p:grpSpPr>
      <p:sp>
        <p:nvSpPr>
          <p:cNvPr id="8" name="Round Single Corner Rectangle 7"/>
          <p:cNvSpPr/>
          <p:nvPr userDrawn="1"/>
        </p:nvSpPr>
        <p:spPr>
          <a:xfrm>
            <a:off x="0" y="1237307"/>
            <a:ext cx="8676457" cy="5648077"/>
          </a:xfrm>
          <a:prstGeom prst="round1Rect">
            <a:avLst>
              <a:gd name="adj" fmla="val 35834"/>
            </a:avLst>
          </a:prstGeom>
          <a:solidFill>
            <a:srgbClr val="E7FB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 Placeholder 35"/>
          <p:cNvSpPr>
            <a:spLocks noGrp="1"/>
          </p:cNvSpPr>
          <p:nvPr>
            <p:ph type="body" sz="quarter" idx="11"/>
          </p:nvPr>
        </p:nvSpPr>
        <p:spPr>
          <a:xfrm>
            <a:off x="251519" y="692696"/>
            <a:ext cx="6192837" cy="393932"/>
          </a:xfrm>
          <a:prstGeom prst="rect">
            <a:avLst/>
          </a:prstGeom>
        </p:spPr>
        <p:txBody>
          <a:bodyPr/>
          <a:lstStyle>
            <a:lvl1pPr marL="0" indent="0">
              <a:buNone/>
              <a:defRPr sz="2200">
                <a:solidFill>
                  <a:schemeClr val="bg1"/>
                </a:solidFill>
                <a:latin typeface="+mj-lt"/>
              </a:defRPr>
            </a:lvl1pPr>
          </a:lstStyle>
          <a:p>
            <a:pPr lvl="0"/>
            <a:r>
              <a:rPr lang="en-US"/>
              <a:t>Click to edit Master text styles</a:t>
            </a:r>
          </a:p>
        </p:txBody>
      </p:sp>
      <p:sp>
        <p:nvSpPr>
          <p:cNvPr id="12" name="Title 14"/>
          <p:cNvSpPr>
            <a:spLocks noGrp="1"/>
          </p:cNvSpPr>
          <p:nvPr>
            <p:ph type="title"/>
          </p:nvPr>
        </p:nvSpPr>
        <p:spPr>
          <a:xfrm>
            <a:off x="251518" y="116633"/>
            <a:ext cx="6624737" cy="504056"/>
          </a:xfrm>
          <a:prstGeom prst="rect">
            <a:avLst/>
          </a:prstGeom>
        </p:spPr>
        <p:txBody>
          <a:bodyPr/>
          <a:lstStyle>
            <a:lvl1pPr algn="l">
              <a:defRPr sz="3200">
                <a:solidFill>
                  <a:schemeClr val="bg1"/>
                </a:solidFill>
              </a:defRPr>
            </a:lvl1pPr>
          </a:lstStyle>
          <a:p>
            <a:r>
              <a:rPr lang="en-US"/>
              <a:t>Click to edit Master title style</a:t>
            </a:r>
          </a:p>
        </p:txBody>
      </p:sp>
      <p:pic>
        <p:nvPicPr>
          <p:cNvPr id="13" name="Picture 12"/>
          <p:cNvPicPr>
            <a:picLocks noChangeAspect="1"/>
          </p:cNvPicPr>
          <p:nvPr userDrawn="1"/>
        </p:nvPicPr>
        <p:blipFill>
          <a:blip r:embed="rId2"/>
          <a:stretch>
            <a:fillRect/>
          </a:stretch>
        </p:blipFill>
        <p:spPr>
          <a:xfrm>
            <a:off x="7742346" y="191177"/>
            <a:ext cx="1054545" cy="1043645"/>
          </a:xfrm>
          <a:prstGeom prst="rect">
            <a:avLst/>
          </a:prstGeom>
        </p:spPr>
      </p:pic>
    </p:spTree>
    <p:extLst>
      <p:ext uri="{BB962C8B-B14F-4D97-AF65-F5344CB8AC3E}">
        <p14:creationId xmlns:p14="http://schemas.microsoft.com/office/powerpoint/2010/main" val="20005360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 Slide, All GRI Colors">
    <p:spTree>
      <p:nvGrpSpPr>
        <p:cNvPr id="1" name=""/>
        <p:cNvGrpSpPr/>
        <p:nvPr/>
      </p:nvGrpSpPr>
      <p:grpSpPr>
        <a:xfrm>
          <a:off x="0" y="0"/>
          <a:ext cx="0" cy="0"/>
          <a:chOff x="0" y="0"/>
          <a:chExt cx="0" cy="0"/>
        </a:xfrm>
      </p:grpSpPr>
      <p:sp>
        <p:nvSpPr>
          <p:cNvPr id="11" name="Title 1"/>
          <p:cNvSpPr>
            <a:spLocks noGrp="1"/>
          </p:cNvSpPr>
          <p:nvPr>
            <p:ph type="title"/>
          </p:nvPr>
        </p:nvSpPr>
        <p:spPr>
          <a:xfrm>
            <a:off x="251518" y="260648"/>
            <a:ext cx="8650699" cy="1069780"/>
          </a:xfrm>
          <a:prstGeom prst="rect">
            <a:avLst/>
          </a:prstGeom>
        </p:spPr>
        <p:txBody>
          <a:bodyPr anchor="ctr"/>
          <a:lstStyle>
            <a:lvl1pPr algn="l">
              <a:defRPr sz="3200">
                <a:solidFill>
                  <a:schemeClr val="bg1"/>
                </a:solidFill>
                <a:latin typeface="+mj-lt"/>
              </a:defRPr>
            </a:lvl1pPr>
          </a:lstStyle>
          <a:p>
            <a:r>
              <a:rPr lang="en-US" dirty="0"/>
              <a:t>Click to edit Master title style</a:t>
            </a:r>
          </a:p>
        </p:txBody>
      </p:sp>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6396" y="6394460"/>
            <a:ext cx="804672" cy="341376"/>
          </a:xfrm>
          <a:prstGeom prst="rect">
            <a:avLst/>
          </a:prstGeom>
        </p:spPr>
      </p:pic>
      <p:sp>
        <p:nvSpPr>
          <p:cNvPr id="3" name="TextBox 2"/>
          <p:cNvSpPr txBox="1"/>
          <p:nvPr userDrawn="1"/>
        </p:nvSpPr>
        <p:spPr>
          <a:xfrm>
            <a:off x="8429297" y="6428059"/>
            <a:ext cx="472921" cy="307777"/>
          </a:xfrm>
          <a:prstGeom prst="rect">
            <a:avLst/>
          </a:prstGeom>
          <a:noFill/>
        </p:spPr>
        <p:txBody>
          <a:bodyPr wrap="square" rtlCol="0">
            <a:spAutoFit/>
          </a:bodyPr>
          <a:lstStyle/>
          <a:p>
            <a:pPr algn="r" defTabSz="457200"/>
            <a:fld id="{AC0EFFAC-E88C-D94F-8418-4BA082F3FA03}" type="slidenum">
              <a:rPr lang="en-US" sz="1400" smtClean="0">
                <a:solidFill>
                  <a:prstClr val="white"/>
                </a:solidFill>
              </a:rPr>
              <a:pPr algn="r" defTabSz="457200"/>
              <a:t>‹#›</a:t>
            </a:fld>
            <a:endParaRPr lang="en-US" sz="1400" dirty="0">
              <a:solidFill>
                <a:prstClr val="white"/>
              </a:solidFill>
            </a:endParaRPr>
          </a:p>
        </p:txBody>
      </p:sp>
      <p:sp>
        <p:nvSpPr>
          <p:cNvPr id="14" name="Text Placeholder 3"/>
          <p:cNvSpPr>
            <a:spLocks noGrp="1"/>
          </p:cNvSpPr>
          <p:nvPr>
            <p:ph type="body" sz="quarter" idx="10"/>
          </p:nvPr>
        </p:nvSpPr>
        <p:spPr>
          <a:xfrm>
            <a:off x="251519" y="2276872"/>
            <a:ext cx="8650700" cy="3888432"/>
          </a:xfrm>
          <a:prstGeom prst="rect">
            <a:avLst/>
          </a:prstGeom>
        </p:spPr>
        <p:txBody>
          <a:bodyPr/>
          <a:lstStyle>
            <a:lvl1pPr marL="0" indent="0">
              <a:buNone/>
              <a:defRPr sz="2400">
                <a:solidFill>
                  <a:srgbClr val="515151"/>
                </a:solidFill>
                <a:latin typeface="+mn-lt"/>
              </a:defRPr>
            </a:lvl1pPr>
            <a:lvl2pPr marL="457200" indent="0">
              <a:buNone/>
              <a:defRPr sz="2000">
                <a:solidFill>
                  <a:srgbClr val="515151"/>
                </a:solidFill>
                <a:latin typeface="+mn-lt"/>
              </a:defRPr>
            </a:lvl2pPr>
            <a:lvl3pPr marL="914400" indent="0">
              <a:buNone/>
              <a:defRPr sz="2000">
                <a:solidFill>
                  <a:srgbClr val="515151"/>
                </a:solidFill>
                <a:latin typeface="+mn-lt"/>
              </a:defRPr>
            </a:lvl3pPr>
            <a:lvl4pPr marL="1371600" indent="0">
              <a:buNone/>
              <a:defRPr sz="2000">
                <a:solidFill>
                  <a:srgbClr val="515151"/>
                </a:solidFill>
                <a:latin typeface="+mn-lt"/>
              </a:defRPr>
            </a:lvl4pPr>
            <a:lvl5pPr marL="1828800" indent="0">
              <a:buNone/>
              <a:defRPr sz="2000">
                <a:solidFill>
                  <a:srgbClr val="515151"/>
                </a:solidFill>
                <a:latin typeface="+mn-lt"/>
              </a:defRPr>
            </a:lvl5pPr>
          </a:lstStyle>
          <a:p>
            <a:pPr lvl="0"/>
            <a:r>
              <a:rPr lang="en-US" dirty="0"/>
              <a:t>Click to edit Master text styles</a:t>
            </a:r>
          </a:p>
        </p:txBody>
      </p:sp>
      <p:sp>
        <p:nvSpPr>
          <p:cNvPr id="16" name="Text Placeholder 3"/>
          <p:cNvSpPr>
            <a:spLocks noGrp="1"/>
          </p:cNvSpPr>
          <p:nvPr>
            <p:ph type="body" sz="quarter" idx="11"/>
          </p:nvPr>
        </p:nvSpPr>
        <p:spPr>
          <a:xfrm>
            <a:off x="251519" y="1628800"/>
            <a:ext cx="8650700" cy="423490"/>
          </a:xfrm>
          <a:prstGeom prst="rect">
            <a:avLst/>
          </a:prstGeom>
        </p:spPr>
        <p:txBody>
          <a:bodyPr/>
          <a:lstStyle>
            <a:lvl1pPr marL="0" indent="0">
              <a:buNone/>
              <a:defRPr sz="2400">
                <a:solidFill>
                  <a:srgbClr val="16A3B2"/>
                </a:solidFill>
                <a:latin typeface="+mj-lt"/>
              </a:defRPr>
            </a:lvl1pPr>
            <a:lvl2pPr>
              <a:defRPr sz="1800">
                <a:solidFill>
                  <a:srgbClr val="011C44"/>
                </a:solidFill>
                <a:latin typeface="Gill Sans"/>
              </a:defRPr>
            </a:lvl2pPr>
            <a:lvl3pPr>
              <a:defRPr sz="1800">
                <a:solidFill>
                  <a:srgbClr val="011C44"/>
                </a:solidFill>
                <a:latin typeface="Gill Sans"/>
              </a:defRPr>
            </a:lvl3pPr>
            <a:lvl4pPr>
              <a:defRPr sz="1800">
                <a:solidFill>
                  <a:srgbClr val="011C44"/>
                </a:solidFill>
                <a:latin typeface="Gill Sans"/>
              </a:defRPr>
            </a:lvl4pPr>
            <a:lvl5pPr>
              <a:defRPr sz="1800">
                <a:solidFill>
                  <a:srgbClr val="011C44"/>
                </a:solidFill>
                <a:latin typeface="Gill Sans"/>
              </a:defRPr>
            </a:lvl5pPr>
          </a:lstStyle>
          <a:p>
            <a:pPr lvl="0"/>
            <a:r>
              <a:rPr lang="en-US" dirty="0"/>
              <a:t>Click to edit Master text styles</a:t>
            </a:r>
          </a:p>
        </p:txBody>
      </p:sp>
    </p:spTree>
    <p:extLst>
      <p:ext uri="{BB962C8B-B14F-4D97-AF65-F5344CB8AC3E}">
        <p14:creationId xmlns:p14="http://schemas.microsoft.com/office/powerpoint/2010/main" val="2658989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hite">
    <p:bg>
      <p:bgPr>
        <a:solidFill>
          <a:schemeClr val="bg1"/>
        </a:solidFill>
        <a:effectLst/>
      </p:bgPr>
    </p:bg>
    <p:spTree>
      <p:nvGrpSpPr>
        <p:cNvPr id="1" name=""/>
        <p:cNvGrpSpPr/>
        <p:nvPr/>
      </p:nvGrpSpPr>
      <p:grpSpPr>
        <a:xfrm>
          <a:off x="0" y="0"/>
          <a:ext cx="0" cy="0"/>
          <a:chOff x="0" y="0"/>
          <a:chExt cx="0" cy="0"/>
        </a:xfrm>
      </p:grpSpPr>
      <p:pic>
        <p:nvPicPr>
          <p:cNvPr id="4" name="Picture 3" descr="GRI_logoMASTER_CMYK_29.5.15.e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11560" y="548680"/>
            <a:ext cx="2808312" cy="2944827"/>
          </a:xfrm>
          <a:prstGeom prst="rect">
            <a:avLst/>
          </a:prstGeom>
        </p:spPr>
      </p:pic>
      <p:sp>
        <p:nvSpPr>
          <p:cNvPr id="7" name="Round Same Side Corner Rectangle 6"/>
          <p:cNvSpPr>
            <a:spLocks/>
          </p:cNvSpPr>
          <p:nvPr userDrawn="1"/>
        </p:nvSpPr>
        <p:spPr>
          <a:xfrm rot="16200000">
            <a:off x="4593086" y="1761232"/>
            <a:ext cx="3171180" cy="5930652"/>
          </a:xfrm>
          <a:prstGeom prst="round2SameRect">
            <a:avLst>
              <a:gd name="adj1" fmla="val 50000"/>
              <a:gd name="adj2" fmla="val 268"/>
            </a:avLst>
          </a:prstGeom>
          <a:solidFill>
            <a:srgbClr val="011C4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800">
              <a:solidFill>
                <a:prstClr val="white"/>
              </a:solidFill>
            </a:endParaRPr>
          </a:p>
        </p:txBody>
      </p:sp>
      <p:sp>
        <p:nvSpPr>
          <p:cNvPr id="8" name="Title 1"/>
          <p:cNvSpPr>
            <a:spLocks noGrp="1"/>
          </p:cNvSpPr>
          <p:nvPr>
            <p:ph type="title"/>
          </p:nvPr>
        </p:nvSpPr>
        <p:spPr>
          <a:xfrm>
            <a:off x="4139952" y="3638796"/>
            <a:ext cx="4896544" cy="1208530"/>
          </a:xfrm>
          <a:prstGeom prst="rect">
            <a:avLst/>
          </a:prstGeom>
        </p:spPr>
        <p:txBody>
          <a:bodyPr/>
          <a:lstStyle>
            <a:lvl1pPr algn="l">
              <a:defRPr sz="4000">
                <a:solidFill>
                  <a:schemeClr val="bg1"/>
                </a:solidFill>
                <a:latin typeface="+mj-lt"/>
              </a:defRPr>
            </a:lvl1pPr>
          </a:lstStyle>
          <a:p>
            <a:r>
              <a:rPr lang="en-US" dirty="0"/>
              <a:t>Click to edit Master title style</a:t>
            </a:r>
          </a:p>
        </p:txBody>
      </p:sp>
      <p:sp>
        <p:nvSpPr>
          <p:cNvPr id="9" name="Text Placeholder 3"/>
          <p:cNvSpPr>
            <a:spLocks noGrp="1"/>
          </p:cNvSpPr>
          <p:nvPr>
            <p:ph type="body" sz="quarter" idx="10"/>
          </p:nvPr>
        </p:nvSpPr>
        <p:spPr>
          <a:xfrm>
            <a:off x="4140200" y="4870675"/>
            <a:ext cx="4895850" cy="790575"/>
          </a:xfrm>
          <a:prstGeom prst="rect">
            <a:avLst/>
          </a:prstGeom>
        </p:spPr>
        <p:txBody>
          <a:bodyPr/>
          <a:lstStyle>
            <a:lvl1pPr marL="0" indent="0">
              <a:buNone/>
              <a:defRPr sz="2200">
                <a:solidFill>
                  <a:schemeClr val="bg1"/>
                </a:solidFill>
                <a:latin typeface="+mj-lt"/>
              </a:defRPr>
            </a:lvl1pPr>
          </a:lstStyle>
          <a:p>
            <a:pPr lvl="0"/>
            <a:r>
              <a:rPr lang="en-US" dirty="0"/>
              <a:t>Click to edit Master text</a:t>
            </a:r>
          </a:p>
        </p:txBody>
      </p:sp>
    </p:spTree>
    <p:extLst>
      <p:ext uri="{BB962C8B-B14F-4D97-AF65-F5344CB8AC3E}">
        <p14:creationId xmlns:p14="http://schemas.microsoft.com/office/powerpoint/2010/main" val="6789768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Chart Slide, All GRI Colors">
    <p:spTree>
      <p:nvGrpSpPr>
        <p:cNvPr id="1" name=""/>
        <p:cNvGrpSpPr/>
        <p:nvPr/>
      </p:nvGrpSpPr>
      <p:grpSpPr>
        <a:xfrm>
          <a:off x="0" y="0"/>
          <a:ext cx="0" cy="0"/>
          <a:chOff x="0" y="0"/>
          <a:chExt cx="0" cy="0"/>
        </a:xfrm>
      </p:grpSpPr>
      <p:sp>
        <p:nvSpPr>
          <p:cNvPr id="11" name="Title 1"/>
          <p:cNvSpPr>
            <a:spLocks noGrp="1"/>
          </p:cNvSpPr>
          <p:nvPr>
            <p:ph type="title"/>
          </p:nvPr>
        </p:nvSpPr>
        <p:spPr>
          <a:xfrm>
            <a:off x="251518" y="260648"/>
            <a:ext cx="8650699" cy="1069780"/>
          </a:xfrm>
          <a:prstGeom prst="rect">
            <a:avLst/>
          </a:prstGeom>
        </p:spPr>
        <p:txBody>
          <a:bodyPr anchor="ctr"/>
          <a:lstStyle>
            <a:lvl1pPr algn="l">
              <a:defRPr sz="3200">
                <a:solidFill>
                  <a:schemeClr val="bg1"/>
                </a:solidFill>
                <a:latin typeface="+mj-lt"/>
              </a:defRPr>
            </a:lvl1pPr>
          </a:lstStyle>
          <a:p>
            <a:r>
              <a:rPr lang="en-US" dirty="0"/>
              <a:t>Click to edit Master title style</a:t>
            </a:r>
          </a:p>
        </p:txBody>
      </p:sp>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6396" y="6394460"/>
            <a:ext cx="804672" cy="341376"/>
          </a:xfrm>
          <a:prstGeom prst="rect">
            <a:avLst/>
          </a:prstGeom>
        </p:spPr>
      </p:pic>
      <p:sp>
        <p:nvSpPr>
          <p:cNvPr id="3" name="TextBox 2"/>
          <p:cNvSpPr txBox="1"/>
          <p:nvPr userDrawn="1"/>
        </p:nvSpPr>
        <p:spPr>
          <a:xfrm>
            <a:off x="8429297" y="6428059"/>
            <a:ext cx="472921" cy="307777"/>
          </a:xfrm>
          <a:prstGeom prst="rect">
            <a:avLst/>
          </a:prstGeom>
          <a:noFill/>
        </p:spPr>
        <p:txBody>
          <a:bodyPr wrap="square" rtlCol="0">
            <a:spAutoFit/>
          </a:bodyPr>
          <a:lstStyle/>
          <a:p>
            <a:pPr algn="r" defTabSz="457200"/>
            <a:fld id="{AC0EFFAC-E88C-D94F-8418-4BA082F3FA03}" type="slidenum">
              <a:rPr lang="en-US" sz="1400" smtClean="0">
                <a:solidFill>
                  <a:prstClr val="white"/>
                </a:solidFill>
              </a:rPr>
              <a:pPr algn="r" defTabSz="457200"/>
              <a:t>‹#›</a:t>
            </a:fld>
            <a:endParaRPr lang="en-US" sz="1400" dirty="0">
              <a:solidFill>
                <a:prstClr val="white"/>
              </a:solidFill>
            </a:endParaRPr>
          </a:p>
        </p:txBody>
      </p:sp>
      <p:sp>
        <p:nvSpPr>
          <p:cNvPr id="16" name="Text Placeholder 3"/>
          <p:cNvSpPr>
            <a:spLocks noGrp="1"/>
          </p:cNvSpPr>
          <p:nvPr>
            <p:ph type="body" sz="quarter" idx="11"/>
          </p:nvPr>
        </p:nvSpPr>
        <p:spPr>
          <a:xfrm>
            <a:off x="251519" y="1628800"/>
            <a:ext cx="8650700" cy="423490"/>
          </a:xfrm>
          <a:prstGeom prst="rect">
            <a:avLst/>
          </a:prstGeom>
        </p:spPr>
        <p:txBody>
          <a:bodyPr/>
          <a:lstStyle>
            <a:lvl1pPr marL="0" indent="0">
              <a:buNone/>
              <a:defRPr sz="2400">
                <a:solidFill>
                  <a:srgbClr val="16A3B2"/>
                </a:solidFill>
                <a:latin typeface="+mj-lt"/>
              </a:defRPr>
            </a:lvl1pPr>
            <a:lvl2pPr>
              <a:defRPr sz="1800">
                <a:solidFill>
                  <a:srgbClr val="011C44"/>
                </a:solidFill>
                <a:latin typeface="Gill Sans"/>
              </a:defRPr>
            </a:lvl2pPr>
            <a:lvl3pPr>
              <a:defRPr sz="1800">
                <a:solidFill>
                  <a:srgbClr val="011C44"/>
                </a:solidFill>
                <a:latin typeface="Gill Sans"/>
              </a:defRPr>
            </a:lvl3pPr>
            <a:lvl4pPr>
              <a:defRPr sz="1800">
                <a:solidFill>
                  <a:srgbClr val="011C44"/>
                </a:solidFill>
                <a:latin typeface="Gill Sans"/>
              </a:defRPr>
            </a:lvl4pPr>
            <a:lvl5pPr>
              <a:defRPr sz="1800">
                <a:solidFill>
                  <a:srgbClr val="011C44"/>
                </a:solidFill>
                <a:latin typeface="Gill Sans"/>
              </a:defRPr>
            </a:lvl5pPr>
          </a:lstStyle>
          <a:p>
            <a:pPr lvl="0"/>
            <a:r>
              <a:rPr lang="en-US" dirty="0"/>
              <a:t>Click to edit Master text styles</a:t>
            </a:r>
          </a:p>
        </p:txBody>
      </p:sp>
      <p:sp>
        <p:nvSpPr>
          <p:cNvPr id="7" name="Text Placeholder 3"/>
          <p:cNvSpPr>
            <a:spLocks noGrp="1"/>
          </p:cNvSpPr>
          <p:nvPr>
            <p:ph type="body" sz="quarter" idx="10"/>
          </p:nvPr>
        </p:nvSpPr>
        <p:spPr>
          <a:xfrm>
            <a:off x="251519" y="2276872"/>
            <a:ext cx="5760641" cy="3888432"/>
          </a:xfrm>
          <a:prstGeom prst="rect">
            <a:avLst/>
          </a:prstGeom>
        </p:spPr>
        <p:txBody>
          <a:bodyPr/>
          <a:lstStyle>
            <a:lvl1pPr marL="0" indent="0">
              <a:buNone/>
              <a:defRPr sz="2400">
                <a:solidFill>
                  <a:srgbClr val="515151"/>
                </a:solidFill>
                <a:latin typeface="+mn-lt"/>
              </a:defRPr>
            </a:lvl1pPr>
            <a:lvl2pPr marL="457200" indent="0">
              <a:buNone/>
              <a:defRPr sz="2000">
                <a:solidFill>
                  <a:srgbClr val="515151"/>
                </a:solidFill>
                <a:latin typeface="+mn-lt"/>
              </a:defRPr>
            </a:lvl2pPr>
            <a:lvl3pPr marL="914400" indent="0">
              <a:buNone/>
              <a:defRPr sz="2000">
                <a:solidFill>
                  <a:srgbClr val="515151"/>
                </a:solidFill>
                <a:latin typeface="+mn-lt"/>
              </a:defRPr>
            </a:lvl3pPr>
            <a:lvl4pPr marL="1371600" indent="0">
              <a:buNone/>
              <a:defRPr sz="2000">
                <a:solidFill>
                  <a:srgbClr val="515151"/>
                </a:solidFill>
                <a:latin typeface="+mn-lt"/>
              </a:defRPr>
            </a:lvl4pPr>
            <a:lvl5pPr marL="1828800" indent="0">
              <a:buNone/>
              <a:defRPr sz="2000">
                <a:solidFill>
                  <a:srgbClr val="515151"/>
                </a:solidFill>
                <a:latin typeface="+mn-lt"/>
              </a:defRPr>
            </a:lvl5pPr>
          </a:lstStyle>
          <a:p>
            <a:pPr lvl="0"/>
            <a:r>
              <a:rPr lang="en-US" dirty="0"/>
              <a:t>Click to edit Master text styles</a:t>
            </a:r>
          </a:p>
        </p:txBody>
      </p:sp>
      <p:sp>
        <p:nvSpPr>
          <p:cNvPr id="8" name="Picture Placeholder 7"/>
          <p:cNvSpPr>
            <a:spLocks noGrp="1"/>
          </p:cNvSpPr>
          <p:nvPr>
            <p:ph type="pic" sz="quarter" idx="12"/>
          </p:nvPr>
        </p:nvSpPr>
        <p:spPr>
          <a:xfrm>
            <a:off x="6198871" y="2277761"/>
            <a:ext cx="2951662" cy="1822566"/>
          </a:xfrm>
          <a:custGeom>
            <a:avLst/>
            <a:gdLst>
              <a:gd name="connsiteX0" fmla="*/ 173374 w 2951662"/>
              <a:gd name="connsiteY0" fmla="*/ 0 h 1822566"/>
              <a:gd name="connsiteX1" fmla="*/ 173815 w 2951662"/>
              <a:gd name="connsiteY1" fmla="*/ 0 h 1822566"/>
              <a:gd name="connsiteX2" fmla="*/ 2951662 w 2951662"/>
              <a:gd name="connsiteY2" fmla="*/ 0 h 1822566"/>
              <a:gd name="connsiteX3" fmla="*/ 2951662 w 2951662"/>
              <a:gd name="connsiteY3" fmla="*/ 1815823 h 1822566"/>
              <a:gd name="connsiteX4" fmla="*/ 2765616 w 2951662"/>
              <a:gd name="connsiteY4" fmla="*/ 1815823 h 1822566"/>
              <a:gd name="connsiteX5" fmla="*/ 2765616 w 2951662"/>
              <a:gd name="connsiteY5" fmla="*/ 1822153 h 1822566"/>
              <a:gd name="connsiteX6" fmla="*/ 173815 w 2951662"/>
              <a:gd name="connsiteY6" fmla="*/ 1822153 h 1822566"/>
              <a:gd name="connsiteX7" fmla="*/ 173815 w 2951662"/>
              <a:gd name="connsiteY7" fmla="*/ 1822566 h 1822566"/>
              <a:gd name="connsiteX8" fmla="*/ 173627 w 2951662"/>
              <a:gd name="connsiteY8" fmla="*/ 1822153 h 1822566"/>
              <a:gd name="connsiteX9" fmla="*/ 173327 w 2951662"/>
              <a:gd name="connsiteY9" fmla="*/ 1822153 h 1822566"/>
              <a:gd name="connsiteX10" fmla="*/ 173327 w 2951662"/>
              <a:gd name="connsiteY10" fmla="*/ 1821497 h 1822566"/>
              <a:gd name="connsiteX11" fmla="*/ 173073 w 2951662"/>
              <a:gd name="connsiteY11" fmla="*/ 1820940 h 1822566"/>
              <a:gd name="connsiteX12" fmla="*/ 0 w 2951662"/>
              <a:gd name="connsiteY12" fmla="*/ 911283 h 1822566"/>
              <a:gd name="connsiteX13" fmla="*/ 173073 w 2951662"/>
              <a:gd name="connsiteY13" fmla="*/ 1626 h 1822566"/>
              <a:gd name="connsiteX14" fmla="*/ 173374 w 2951662"/>
              <a:gd name="connsiteY14" fmla="*/ 966 h 182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51662" h="1822566">
                <a:moveTo>
                  <a:pt x="173374" y="0"/>
                </a:moveTo>
                <a:lnTo>
                  <a:pt x="173815" y="0"/>
                </a:lnTo>
                <a:lnTo>
                  <a:pt x="2951662" y="0"/>
                </a:lnTo>
                <a:lnTo>
                  <a:pt x="2951662" y="1815823"/>
                </a:lnTo>
                <a:lnTo>
                  <a:pt x="2765616" y="1815823"/>
                </a:lnTo>
                <a:lnTo>
                  <a:pt x="2765616" y="1822153"/>
                </a:lnTo>
                <a:lnTo>
                  <a:pt x="173815" y="1822153"/>
                </a:lnTo>
                <a:lnTo>
                  <a:pt x="173815" y="1822566"/>
                </a:lnTo>
                <a:lnTo>
                  <a:pt x="173627" y="1822153"/>
                </a:lnTo>
                <a:lnTo>
                  <a:pt x="173327" y="1822153"/>
                </a:lnTo>
                <a:lnTo>
                  <a:pt x="173327" y="1821497"/>
                </a:lnTo>
                <a:lnTo>
                  <a:pt x="173073" y="1820940"/>
                </a:lnTo>
                <a:cubicBezTo>
                  <a:pt x="62697" y="1550533"/>
                  <a:pt x="0" y="1240652"/>
                  <a:pt x="0" y="911283"/>
                </a:cubicBezTo>
                <a:cubicBezTo>
                  <a:pt x="0" y="581914"/>
                  <a:pt x="62697" y="272033"/>
                  <a:pt x="173073" y="1626"/>
                </a:cubicBezTo>
                <a:lnTo>
                  <a:pt x="173374" y="966"/>
                </a:lnTo>
                <a:close/>
              </a:path>
            </a:pathLst>
          </a:custGeom>
        </p:spPr>
        <p:txBody>
          <a:bodyPr wrap="square">
            <a:noAutofit/>
          </a:bodyPr>
          <a:lstStyle/>
          <a:p>
            <a:endParaRPr lang="en-US" dirty="0"/>
          </a:p>
        </p:txBody>
      </p:sp>
      <p:sp>
        <p:nvSpPr>
          <p:cNvPr id="9" name="Picture Placeholder 8"/>
          <p:cNvSpPr>
            <a:spLocks noGrp="1"/>
          </p:cNvSpPr>
          <p:nvPr>
            <p:ph type="pic" sz="quarter" idx="13"/>
          </p:nvPr>
        </p:nvSpPr>
        <p:spPr>
          <a:xfrm>
            <a:off x="6198871" y="4357056"/>
            <a:ext cx="2951662" cy="1822566"/>
          </a:xfrm>
          <a:custGeom>
            <a:avLst/>
            <a:gdLst>
              <a:gd name="connsiteX0" fmla="*/ 173374 w 2951662"/>
              <a:gd name="connsiteY0" fmla="*/ 0 h 1822566"/>
              <a:gd name="connsiteX1" fmla="*/ 173815 w 2951662"/>
              <a:gd name="connsiteY1" fmla="*/ 0 h 1822566"/>
              <a:gd name="connsiteX2" fmla="*/ 2951662 w 2951662"/>
              <a:gd name="connsiteY2" fmla="*/ 0 h 1822566"/>
              <a:gd name="connsiteX3" fmla="*/ 2951662 w 2951662"/>
              <a:gd name="connsiteY3" fmla="*/ 1815823 h 1822566"/>
              <a:gd name="connsiteX4" fmla="*/ 2765616 w 2951662"/>
              <a:gd name="connsiteY4" fmla="*/ 1815823 h 1822566"/>
              <a:gd name="connsiteX5" fmla="*/ 2765616 w 2951662"/>
              <a:gd name="connsiteY5" fmla="*/ 1822153 h 1822566"/>
              <a:gd name="connsiteX6" fmla="*/ 173815 w 2951662"/>
              <a:gd name="connsiteY6" fmla="*/ 1822153 h 1822566"/>
              <a:gd name="connsiteX7" fmla="*/ 173815 w 2951662"/>
              <a:gd name="connsiteY7" fmla="*/ 1822566 h 1822566"/>
              <a:gd name="connsiteX8" fmla="*/ 173627 w 2951662"/>
              <a:gd name="connsiteY8" fmla="*/ 1822153 h 1822566"/>
              <a:gd name="connsiteX9" fmla="*/ 173327 w 2951662"/>
              <a:gd name="connsiteY9" fmla="*/ 1822153 h 1822566"/>
              <a:gd name="connsiteX10" fmla="*/ 173327 w 2951662"/>
              <a:gd name="connsiteY10" fmla="*/ 1821497 h 1822566"/>
              <a:gd name="connsiteX11" fmla="*/ 173073 w 2951662"/>
              <a:gd name="connsiteY11" fmla="*/ 1820940 h 1822566"/>
              <a:gd name="connsiteX12" fmla="*/ 0 w 2951662"/>
              <a:gd name="connsiteY12" fmla="*/ 911283 h 1822566"/>
              <a:gd name="connsiteX13" fmla="*/ 173073 w 2951662"/>
              <a:gd name="connsiteY13" fmla="*/ 1626 h 1822566"/>
              <a:gd name="connsiteX14" fmla="*/ 173374 w 2951662"/>
              <a:gd name="connsiteY14" fmla="*/ 966 h 182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51662" h="1822566">
                <a:moveTo>
                  <a:pt x="173374" y="0"/>
                </a:moveTo>
                <a:lnTo>
                  <a:pt x="173815" y="0"/>
                </a:lnTo>
                <a:lnTo>
                  <a:pt x="2951662" y="0"/>
                </a:lnTo>
                <a:lnTo>
                  <a:pt x="2951662" y="1815823"/>
                </a:lnTo>
                <a:lnTo>
                  <a:pt x="2765616" y="1815823"/>
                </a:lnTo>
                <a:lnTo>
                  <a:pt x="2765616" y="1822153"/>
                </a:lnTo>
                <a:lnTo>
                  <a:pt x="173815" y="1822153"/>
                </a:lnTo>
                <a:lnTo>
                  <a:pt x="173815" y="1822566"/>
                </a:lnTo>
                <a:lnTo>
                  <a:pt x="173627" y="1822153"/>
                </a:lnTo>
                <a:lnTo>
                  <a:pt x="173327" y="1822153"/>
                </a:lnTo>
                <a:lnTo>
                  <a:pt x="173327" y="1821497"/>
                </a:lnTo>
                <a:lnTo>
                  <a:pt x="173073" y="1820940"/>
                </a:lnTo>
                <a:cubicBezTo>
                  <a:pt x="62697" y="1550533"/>
                  <a:pt x="0" y="1240652"/>
                  <a:pt x="0" y="911283"/>
                </a:cubicBezTo>
                <a:cubicBezTo>
                  <a:pt x="0" y="581914"/>
                  <a:pt x="62697" y="272033"/>
                  <a:pt x="173073" y="1626"/>
                </a:cubicBezTo>
                <a:lnTo>
                  <a:pt x="173374" y="966"/>
                </a:lnTo>
                <a:close/>
              </a:path>
            </a:pathLst>
          </a:custGeom>
        </p:spPr>
        <p:txBody>
          <a:bodyPr wrap="square">
            <a:noAutofit/>
          </a:bodyPr>
          <a:lstStyle/>
          <a:p>
            <a:endParaRPr lang="en-US" dirty="0"/>
          </a:p>
        </p:txBody>
      </p:sp>
    </p:spTree>
    <p:extLst>
      <p:ext uri="{BB962C8B-B14F-4D97-AF65-F5344CB8AC3E}">
        <p14:creationId xmlns:p14="http://schemas.microsoft.com/office/powerpoint/2010/main" val="2967904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hart Slide, All GRI Color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6396" y="6394460"/>
            <a:ext cx="804672" cy="341376"/>
          </a:xfrm>
          <a:prstGeom prst="rect">
            <a:avLst/>
          </a:prstGeom>
        </p:spPr>
      </p:pic>
      <p:sp>
        <p:nvSpPr>
          <p:cNvPr id="3" name="TextBox 2"/>
          <p:cNvSpPr txBox="1"/>
          <p:nvPr userDrawn="1"/>
        </p:nvSpPr>
        <p:spPr>
          <a:xfrm>
            <a:off x="8429297" y="6428059"/>
            <a:ext cx="472921" cy="307777"/>
          </a:xfrm>
          <a:prstGeom prst="rect">
            <a:avLst/>
          </a:prstGeom>
          <a:noFill/>
        </p:spPr>
        <p:txBody>
          <a:bodyPr wrap="square" rtlCol="0">
            <a:spAutoFit/>
          </a:bodyPr>
          <a:lstStyle/>
          <a:p>
            <a:pPr algn="r" defTabSz="457200"/>
            <a:fld id="{AC0EFFAC-E88C-D94F-8418-4BA082F3FA03}" type="slidenum">
              <a:rPr lang="en-US" sz="1400" smtClean="0">
                <a:solidFill>
                  <a:prstClr val="white"/>
                </a:solidFill>
              </a:rPr>
              <a:pPr algn="r" defTabSz="457200"/>
              <a:t>‹#›</a:t>
            </a:fld>
            <a:endParaRPr lang="en-US" sz="1400" dirty="0">
              <a:solidFill>
                <a:prstClr val="white"/>
              </a:solidFill>
            </a:endParaRPr>
          </a:p>
        </p:txBody>
      </p:sp>
      <p:sp>
        <p:nvSpPr>
          <p:cNvPr id="14" name="Text Placeholder 3"/>
          <p:cNvSpPr>
            <a:spLocks noGrp="1"/>
          </p:cNvSpPr>
          <p:nvPr>
            <p:ph type="body" sz="quarter" idx="10"/>
          </p:nvPr>
        </p:nvSpPr>
        <p:spPr>
          <a:xfrm>
            <a:off x="251519" y="2276872"/>
            <a:ext cx="8650700" cy="3888432"/>
          </a:xfrm>
          <a:prstGeom prst="rect">
            <a:avLst/>
          </a:prstGeom>
        </p:spPr>
        <p:txBody>
          <a:bodyPr/>
          <a:lstStyle>
            <a:lvl1pPr>
              <a:buClr>
                <a:srgbClr val="18B6C6"/>
              </a:buClr>
              <a:defRPr sz="2400">
                <a:solidFill>
                  <a:srgbClr val="515151"/>
                </a:solidFill>
                <a:latin typeface="+mn-lt"/>
              </a:defRPr>
            </a:lvl1pPr>
            <a:lvl2pPr>
              <a:defRPr sz="2000">
                <a:solidFill>
                  <a:srgbClr val="515151"/>
                </a:solidFill>
                <a:latin typeface="+mn-lt"/>
              </a:defRPr>
            </a:lvl2pPr>
            <a:lvl3pPr>
              <a:defRPr sz="2000">
                <a:solidFill>
                  <a:srgbClr val="515151"/>
                </a:solidFill>
                <a:latin typeface="+mn-lt"/>
              </a:defRPr>
            </a:lvl3pPr>
            <a:lvl4pPr>
              <a:defRPr sz="2000">
                <a:solidFill>
                  <a:srgbClr val="515151"/>
                </a:solidFill>
                <a:latin typeface="+mn-lt"/>
              </a:defRPr>
            </a:lvl4pPr>
            <a:lvl5pPr>
              <a:defRPr sz="2000">
                <a:solidFill>
                  <a:srgbClr val="51515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3"/>
          <p:cNvSpPr>
            <a:spLocks noGrp="1"/>
          </p:cNvSpPr>
          <p:nvPr>
            <p:ph type="body" sz="quarter" idx="11"/>
          </p:nvPr>
        </p:nvSpPr>
        <p:spPr>
          <a:xfrm>
            <a:off x="251519" y="1628800"/>
            <a:ext cx="8650700" cy="423490"/>
          </a:xfrm>
          <a:prstGeom prst="rect">
            <a:avLst/>
          </a:prstGeom>
        </p:spPr>
        <p:txBody>
          <a:bodyPr/>
          <a:lstStyle>
            <a:lvl1pPr marL="0" indent="0">
              <a:buNone/>
              <a:defRPr sz="2600">
                <a:solidFill>
                  <a:srgbClr val="16A3B2"/>
                </a:solidFill>
                <a:latin typeface="+mj-lt"/>
              </a:defRPr>
            </a:lvl1pPr>
            <a:lvl2pPr>
              <a:defRPr sz="1800">
                <a:solidFill>
                  <a:srgbClr val="011C44"/>
                </a:solidFill>
                <a:latin typeface="Gill Sans"/>
              </a:defRPr>
            </a:lvl2pPr>
            <a:lvl3pPr>
              <a:defRPr sz="1800">
                <a:solidFill>
                  <a:srgbClr val="011C44"/>
                </a:solidFill>
                <a:latin typeface="Gill Sans"/>
              </a:defRPr>
            </a:lvl3pPr>
            <a:lvl4pPr>
              <a:defRPr sz="1800">
                <a:solidFill>
                  <a:srgbClr val="011C44"/>
                </a:solidFill>
                <a:latin typeface="Gill Sans"/>
              </a:defRPr>
            </a:lvl4pPr>
            <a:lvl5pPr>
              <a:defRPr sz="1800">
                <a:solidFill>
                  <a:srgbClr val="011C44"/>
                </a:solidFill>
                <a:latin typeface="Gill Sans"/>
              </a:defRPr>
            </a:lvl5pPr>
          </a:lstStyle>
          <a:p>
            <a:pPr lvl="0"/>
            <a:r>
              <a:rPr lang="en-US" dirty="0"/>
              <a:t>Click to edit Master text styles</a:t>
            </a:r>
          </a:p>
        </p:txBody>
      </p:sp>
      <p:sp>
        <p:nvSpPr>
          <p:cNvPr id="8" name="Title 1"/>
          <p:cNvSpPr>
            <a:spLocks noGrp="1"/>
          </p:cNvSpPr>
          <p:nvPr>
            <p:ph type="title"/>
          </p:nvPr>
        </p:nvSpPr>
        <p:spPr>
          <a:xfrm>
            <a:off x="251518" y="260648"/>
            <a:ext cx="8650699" cy="1069780"/>
          </a:xfrm>
          <a:prstGeom prst="rect">
            <a:avLst/>
          </a:prstGeom>
        </p:spPr>
        <p:txBody>
          <a:bodyPr anchor="ctr"/>
          <a:lstStyle>
            <a:lvl1pPr algn="l">
              <a:defRPr sz="3200">
                <a:solidFill>
                  <a:schemeClr val="bg1"/>
                </a:solidFill>
                <a:latin typeface="+mj-lt"/>
              </a:defRPr>
            </a:lvl1pPr>
          </a:lstStyle>
          <a:p>
            <a:r>
              <a:rPr lang="en-US" dirty="0"/>
              <a:t>Click to edit Master title style</a:t>
            </a:r>
          </a:p>
        </p:txBody>
      </p:sp>
    </p:spTree>
    <p:extLst>
      <p:ext uri="{BB962C8B-B14F-4D97-AF65-F5344CB8AC3E}">
        <p14:creationId xmlns:p14="http://schemas.microsoft.com/office/powerpoint/2010/main" val="27206645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hart Slide, All GRI Colors">
    <p:spTree>
      <p:nvGrpSpPr>
        <p:cNvPr id="1" name=""/>
        <p:cNvGrpSpPr/>
        <p:nvPr/>
      </p:nvGrpSpPr>
      <p:grpSpPr>
        <a:xfrm>
          <a:off x="0" y="0"/>
          <a:ext cx="0" cy="0"/>
          <a:chOff x="0" y="0"/>
          <a:chExt cx="0" cy="0"/>
        </a:xfrm>
      </p:grpSpPr>
      <p:sp>
        <p:nvSpPr>
          <p:cNvPr id="9" name="Text Placeholder 3"/>
          <p:cNvSpPr>
            <a:spLocks noGrp="1"/>
          </p:cNvSpPr>
          <p:nvPr>
            <p:ph type="body" sz="quarter" idx="10"/>
          </p:nvPr>
        </p:nvSpPr>
        <p:spPr>
          <a:xfrm>
            <a:off x="4571999" y="2276872"/>
            <a:ext cx="4330219" cy="3888432"/>
          </a:xfrm>
          <a:prstGeom prst="rect">
            <a:avLst/>
          </a:prstGeom>
        </p:spPr>
        <p:txBody>
          <a:bodyPr/>
          <a:lstStyle>
            <a:lvl1pPr>
              <a:buClr>
                <a:srgbClr val="18B6C6"/>
              </a:buClr>
              <a:defRPr sz="2400">
                <a:solidFill>
                  <a:srgbClr val="515151"/>
                </a:solidFill>
                <a:latin typeface="+mn-lt"/>
              </a:defRPr>
            </a:lvl1pPr>
            <a:lvl2pPr>
              <a:defRPr sz="2000">
                <a:solidFill>
                  <a:srgbClr val="515151"/>
                </a:solidFill>
                <a:latin typeface="+mn-lt"/>
              </a:defRPr>
            </a:lvl2pPr>
            <a:lvl3pPr>
              <a:defRPr sz="2000">
                <a:solidFill>
                  <a:srgbClr val="515151"/>
                </a:solidFill>
                <a:latin typeface="+mn-lt"/>
              </a:defRPr>
            </a:lvl3pPr>
            <a:lvl4pPr>
              <a:defRPr sz="2000">
                <a:solidFill>
                  <a:srgbClr val="515151"/>
                </a:solidFill>
                <a:latin typeface="+mn-lt"/>
              </a:defRPr>
            </a:lvl4pPr>
            <a:lvl5pPr>
              <a:defRPr sz="2000">
                <a:solidFill>
                  <a:srgbClr val="51515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hart Placeholder 4"/>
          <p:cNvSpPr>
            <a:spLocks noGrp="1"/>
          </p:cNvSpPr>
          <p:nvPr>
            <p:ph type="chart" sz="quarter" idx="12"/>
          </p:nvPr>
        </p:nvSpPr>
        <p:spPr>
          <a:xfrm>
            <a:off x="251518" y="2276872"/>
            <a:ext cx="4104458" cy="3888432"/>
          </a:xfrm>
          <a:prstGeom prst="rect">
            <a:avLst/>
          </a:prstGeom>
        </p:spPr>
        <p:txBody>
          <a:bodyPr/>
          <a:lstStyle>
            <a:lvl1pPr>
              <a:defRPr>
                <a:ln>
                  <a:noFill/>
                </a:ln>
                <a:solidFill>
                  <a:srgbClr val="515151"/>
                </a:solidFill>
              </a:defRPr>
            </a:lvl1pPr>
          </a:lstStyle>
          <a:p>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6396" y="6394460"/>
            <a:ext cx="804672" cy="341376"/>
          </a:xfrm>
          <a:prstGeom prst="rect">
            <a:avLst/>
          </a:prstGeom>
        </p:spPr>
      </p:pic>
      <p:sp>
        <p:nvSpPr>
          <p:cNvPr id="3" name="TextBox 2"/>
          <p:cNvSpPr txBox="1"/>
          <p:nvPr userDrawn="1"/>
        </p:nvSpPr>
        <p:spPr>
          <a:xfrm>
            <a:off x="8429297" y="6428059"/>
            <a:ext cx="472921" cy="307777"/>
          </a:xfrm>
          <a:prstGeom prst="rect">
            <a:avLst/>
          </a:prstGeom>
          <a:noFill/>
        </p:spPr>
        <p:txBody>
          <a:bodyPr wrap="square" rtlCol="0">
            <a:spAutoFit/>
          </a:bodyPr>
          <a:lstStyle/>
          <a:p>
            <a:pPr algn="r" defTabSz="457200"/>
            <a:fld id="{AC0EFFAC-E88C-D94F-8418-4BA082F3FA03}" type="slidenum">
              <a:rPr lang="en-US" sz="1400" smtClean="0">
                <a:solidFill>
                  <a:prstClr val="white"/>
                </a:solidFill>
              </a:rPr>
              <a:pPr algn="r" defTabSz="457200"/>
              <a:t>‹#›</a:t>
            </a:fld>
            <a:endParaRPr lang="en-US" sz="1400" dirty="0">
              <a:solidFill>
                <a:prstClr val="white"/>
              </a:solidFill>
            </a:endParaRPr>
          </a:p>
        </p:txBody>
      </p:sp>
      <p:sp>
        <p:nvSpPr>
          <p:cNvPr id="13" name="Text Placeholder 3"/>
          <p:cNvSpPr>
            <a:spLocks noGrp="1"/>
          </p:cNvSpPr>
          <p:nvPr>
            <p:ph type="body" sz="quarter" idx="11"/>
          </p:nvPr>
        </p:nvSpPr>
        <p:spPr>
          <a:xfrm>
            <a:off x="251519" y="1628800"/>
            <a:ext cx="8650700" cy="423490"/>
          </a:xfrm>
          <a:prstGeom prst="rect">
            <a:avLst/>
          </a:prstGeom>
        </p:spPr>
        <p:txBody>
          <a:bodyPr/>
          <a:lstStyle>
            <a:lvl1pPr marL="0" indent="0">
              <a:buNone/>
              <a:defRPr sz="2600">
                <a:solidFill>
                  <a:srgbClr val="16A3B2"/>
                </a:solidFill>
                <a:latin typeface="+mj-lt"/>
              </a:defRPr>
            </a:lvl1pPr>
            <a:lvl2pPr>
              <a:defRPr sz="1800">
                <a:solidFill>
                  <a:srgbClr val="011C44"/>
                </a:solidFill>
                <a:latin typeface="Gill Sans"/>
              </a:defRPr>
            </a:lvl2pPr>
            <a:lvl3pPr>
              <a:defRPr sz="1800">
                <a:solidFill>
                  <a:srgbClr val="011C44"/>
                </a:solidFill>
                <a:latin typeface="Gill Sans"/>
              </a:defRPr>
            </a:lvl3pPr>
            <a:lvl4pPr>
              <a:defRPr sz="1800">
                <a:solidFill>
                  <a:srgbClr val="011C44"/>
                </a:solidFill>
                <a:latin typeface="Gill Sans"/>
              </a:defRPr>
            </a:lvl4pPr>
            <a:lvl5pPr>
              <a:defRPr sz="1800">
                <a:solidFill>
                  <a:srgbClr val="011C44"/>
                </a:solidFill>
                <a:latin typeface="Gill Sans"/>
              </a:defRPr>
            </a:lvl5pPr>
          </a:lstStyle>
          <a:p>
            <a:pPr lvl="0"/>
            <a:r>
              <a:rPr lang="en-US" dirty="0"/>
              <a:t>Click to edit Master text styles</a:t>
            </a:r>
          </a:p>
        </p:txBody>
      </p:sp>
      <p:sp>
        <p:nvSpPr>
          <p:cNvPr id="14" name="Title 1"/>
          <p:cNvSpPr>
            <a:spLocks noGrp="1"/>
          </p:cNvSpPr>
          <p:nvPr>
            <p:ph type="title"/>
          </p:nvPr>
        </p:nvSpPr>
        <p:spPr>
          <a:xfrm>
            <a:off x="251518" y="260648"/>
            <a:ext cx="8650699" cy="1069780"/>
          </a:xfrm>
          <a:prstGeom prst="rect">
            <a:avLst/>
          </a:prstGeom>
        </p:spPr>
        <p:txBody>
          <a:bodyPr anchor="ctr"/>
          <a:lstStyle>
            <a:lvl1pPr algn="l">
              <a:defRPr sz="3200">
                <a:solidFill>
                  <a:schemeClr val="bg1"/>
                </a:solidFill>
                <a:latin typeface="+mj-lt"/>
              </a:defRPr>
            </a:lvl1pPr>
          </a:lstStyle>
          <a:p>
            <a:r>
              <a:rPr lang="en-US" dirty="0"/>
              <a:t>Click to edit Master title style</a:t>
            </a:r>
          </a:p>
        </p:txBody>
      </p:sp>
    </p:spTree>
    <p:extLst>
      <p:ext uri="{BB962C8B-B14F-4D97-AF65-F5344CB8AC3E}">
        <p14:creationId xmlns:p14="http://schemas.microsoft.com/office/powerpoint/2010/main" val="18658151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Image Only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6396" y="6394460"/>
            <a:ext cx="804672" cy="341376"/>
          </a:xfrm>
          <a:prstGeom prst="rect">
            <a:avLst/>
          </a:prstGeom>
        </p:spPr>
      </p:pic>
    </p:spTree>
    <p:extLst>
      <p:ext uri="{BB962C8B-B14F-4D97-AF65-F5344CB8AC3E}">
        <p14:creationId xmlns:p14="http://schemas.microsoft.com/office/powerpoint/2010/main" val="13144639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rt Slide, All GRI Colors">
    <p:spTree>
      <p:nvGrpSpPr>
        <p:cNvPr id="1" name=""/>
        <p:cNvGrpSpPr/>
        <p:nvPr/>
      </p:nvGrpSpPr>
      <p:grpSpPr>
        <a:xfrm>
          <a:off x="0" y="0"/>
          <a:ext cx="0" cy="0"/>
          <a:chOff x="0" y="0"/>
          <a:chExt cx="0" cy="0"/>
        </a:xfrm>
      </p:grpSpPr>
      <p:sp>
        <p:nvSpPr>
          <p:cNvPr id="11" name="Title 1"/>
          <p:cNvSpPr>
            <a:spLocks noGrp="1"/>
          </p:cNvSpPr>
          <p:nvPr>
            <p:ph type="title"/>
          </p:nvPr>
        </p:nvSpPr>
        <p:spPr>
          <a:xfrm>
            <a:off x="251518" y="260648"/>
            <a:ext cx="8650699" cy="1069780"/>
          </a:xfrm>
          <a:prstGeom prst="rect">
            <a:avLst/>
          </a:prstGeom>
        </p:spPr>
        <p:txBody>
          <a:bodyPr anchor="ctr"/>
          <a:lstStyle>
            <a:lvl1pPr algn="l">
              <a:defRPr sz="3200">
                <a:solidFill>
                  <a:schemeClr val="bg1"/>
                </a:solidFill>
                <a:latin typeface="+mj-lt"/>
              </a:defRPr>
            </a:lvl1pPr>
          </a:lstStyle>
          <a:p>
            <a:r>
              <a:rPr lang="en-US" dirty="0"/>
              <a:t>Click to edit Master title style</a:t>
            </a:r>
          </a:p>
        </p:txBody>
      </p:sp>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6396" y="6394460"/>
            <a:ext cx="804672" cy="341376"/>
          </a:xfrm>
          <a:prstGeom prst="rect">
            <a:avLst/>
          </a:prstGeom>
        </p:spPr>
      </p:pic>
      <p:sp>
        <p:nvSpPr>
          <p:cNvPr id="3" name="TextBox 2"/>
          <p:cNvSpPr txBox="1"/>
          <p:nvPr userDrawn="1"/>
        </p:nvSpPr>
        <p:spPr>
          <a:xfrm>
            <a:off x="8429297" y="6428059"/>
            <a:ext cx="472921" cy="307777"/>
          </a:xfrm>
          <a:prstGeom prst="rect">
            <a:avLst/>
          </a:prstGeom>
          <a:noFill/>
        </p:spPr>
        <p:txBody>
          <a:bodyPr wrap="square" rtlCol="0">
            <a:spAutoFit/>
          </a:bodyPr>
          <a:lstStyle/>
          <a:p>
            <a:pPr algn="r" defTabSz="457200"/>
            <a:fld id="{AC0EFFAC-E88C-D94F-8418-4BA082F3FA03}" type="slidenum">
              <a:rPr lang="en-US" sz="1400" smtClean="0">
                <a:solidFill>
                  <a:prstClr val="white"/>
                </a:solidFill>
              </a:rPr>
              <a:pPr algn="r" defTabSz="457200"/>
              <a:t>‹#›</a:t>
            </a:fld>
            <a:endParaRPr lang="en-US" sz="1400" dirty="0">
              <a:solidFill>
                <a:prstClr val="white"/>
              </a:solidFill>
            </a:endParaRPr>
          </a:p>
        </p:txBody>
      </p:sp>
      <p:sp>
        <p:nvSpPr>
          <p:cNvPr id="14" name="Text Placeholder 3"/>
          <p:cNvSpPr>
            <a:spLocks noGrp="1"/>
          </p:cNvSpPr>
          <p:nvPr>
            <p:ph type="body" sz="quarter" idx="10"/>
          </p:nvPr>
        </p:nvSpPr>
        <p:spPr>
          <a:xfrm>
            <a:off x="251519" y="2276872"/>
            <a:ext cx="8650700" cy="3888432"/>
          </a:xfrm>
          <a:prstGeom prst="rect">
            <a:avLst/>
          </a:prstGeom>
        </p:spPr>
        <p:txBody>
          <a:bodyPr/>
          <a:lstStyle>
            <a:lvl1pPr marL="0" indent="0">
              <a:buNone/>
              <a:defRPr sz="2400">
                <a:solidFill>
                  <a:srgbClr val="515151"/>
                </a:solidFill>
                <a:latin typeface="+mn-lt"/>
              </a:defRPr>
            </a:lvl1pPr>
            <a:lvl2pPr marL="457200" indent="0">
              <a:buNone/>
              <a:defRPr sz="2000">
                <a:solidFill>
                  <a:srgbClr val="515151"/>
                </a:solidFill>
                <a:latin typeface="+mn-lt"/>
              </a:defRPr>
            </a:lvl2pPr>
            <a:lvl3pPr marL="914400" indent="0">
              <a:buNone/>
              <a:defRPr sz="2000">
                <a:solidFill>
                  <a:srgbClr val="515151"/>
                </a:solidFill>
                <a:latin typeface="+mn-lt"/>
              </a:defRPr>
            </a:lvl3pPr>
            <a:lvl4pPr marL="1371600" indent="0">
              <a:buNone/>
              <a:defRPr sz="2000">
                <a:solidFill>
                  <a:srgbClr val="515151"/>
                </a:solidFill>
                <a:latin typeface="+mn-lt"/>
              </a:defRPr>
            </a:lvl4pPr>
            <a:lvl5pPr marL="1828800" indent="0">
              <a:buNone/>
              <a:defRPr sz="2000">
                <a:solidFill>
                  <a:srgbClr val="515151"/>
                </a:solidFill>
                <a:latin typeface="+mn-lt"/>
              </a:defRPr>
            </a:lvl5pPr>
          </a:lstStyle>
          <a:p>
            <a:pPr lvl="0"/>
            <a:r>
              <a:rPr lang="en-US" dirty="0"/>
              <a:t>Click to edit Master text styles</a:t>
            </a:r>
          </a:p>
        </p:txBody>
      </p:sp>
      <p:sp>
        <p:nvSpPr>
          <p:cNvPr id="16" name="Text Placeholder 3"/>
          <p:cNvSpPr>
            <a:spLocks noGrp="1"/>
          </p:cNvSpPr>
          <p:nvPr>
            <p:ph type="body" sz="quarter" idx="11"/>
          </p:nvPr>
        </p:nvSpPr>
        <p:spPr>
          <a:xfrm>
            <a:off x="251519" y="1628800"/>
            <a:ext cx="8650700" cy="423490"/>
          </a:xfrm>
          <a:prstGeom prst="rect">
            <a:avLst/>
          </a:prstGeom>
        </p:spPr>
        <p:txBody>
          <a:bodyPr/>
          <a:lstStyle>
            <a:lvl1pPr marL="0" indent="0">
              <a:buNone/>
              <a:defRPr sz="2400">
                <a:solidFill>
                  <a:srgbClr val="16A3B2"/>
                </a:solidFill>
                <a:latin typeface="+mj-lt"/>
              </a:defRPr>
            </a:lvl1pPr>
            <a:lvl2pPr>
              <a:defRPr sz="1800">
                <a:solidFill>
                  <a:srgbClr val="011C44"/>
                </a:solidFill>
                <a:latin typeface="Gill Sans"/>
              </a:defRPr>
            </a:lvl2pPr>
            <a:lvl3pPr>
              <a:defRPr sz="1800">
                <a:solidFill>
                  <a:srgbClr val="011C44"/>
                </a:solidFill>
                <a:latin typeface="Gill Sans"/>
              </a:defRPr>
            </a:lvl3pPr>
            <a:lvl4pPr>
              <a:defRPr sz="1800">
                <a:solidFill>
                  <a:srgbClr val="011C44"/>
                </a:solidFill>
                <a:latin typeface="Gill Sans"/>
              </a:defRPr>
            </a:lvl4pPr>
            <a:lvl5pPr>
              <a:defRPr sz="1800">
                <a:solidFill>
                  <a:srgbClr val="011C44"/>
                </a:solidFill>
                <a:latin typeface="Gill Sans"/>
              </a:defRPr>
            </a:lvl5pPr>
          </a:lstStyle>
          <a:p>
            <a:pPr lvl="0"/>
            <a:r>
              <a:rPr lang="en-US" dirty="0"/>
              <a:t>Click to edit Master text styles</a:t>
            </a:r>
          </a:p>
        </p:txBody>
      </p:sp>
    </p:spTree>
    <p:extLst>
      <p:ext uri="{BB962C8B-B14F-4D97-AF65-F5344CB8AC3E}">
        <p14:creationId xmlns:p14="http://schemas.microsoft.com/office/powerpoint/2010/main" val="4987561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Chart Slide, All GRI Colors">
    <p:spTree>
      <p:nvGrpSpPr>
        <p:cNvPr id="1" name=""/>
        <p:cNvGrpSpPr/>
        <p:nvPr/>
      </p:nvGrpSpPr>
      <p:grpSpPr>
        <a:xfrm>
          <a:off x="0" y="0"/>
          <a:ext cx="0" cy="0"/>
          <a:chOff x="0" y="0"/>
          <a:chExt cx="0" cy="0"/>
        </a:xfrm>
      </p:grpSpPr>
      <p:sp>
        <p:nvSpPr>
          <p:cNvPr id="11" name="Title 1"/>
          <p:cNvSpPr>
            <a:spLocks noGrp="1"/>
          </p:cNvSpPr>
          <p:nvPr>
            <p:ph type="title"/>
          </p:nvPr>
        </p:nvSpPr>
        <p:spPr>
          <a:xfrm>
            <a:off x="251518" y="260648"/>
            <a:ext cx="8650699" cy="1069780"/>
          </a:xfrm>
          <a:prstGeom prst="rect">
            <a:avLst/>
          </a:prstGeom>
        </p:spPr>
        <p:txBody>
          <a:bodyPr anchor="ctr"/>
          <a:lstStyle>
            <a:lvl1pPr algn="l">
              <a:defRPr sz="3200">
                <a:solidFill>
                  <a:schemeClr val="bg1"/>
                </a:solidFill>
                <a:latin typeface="+mj-lt"/>
              </a:defRPr>
            </a:lvl1pPr>
          </a:lstStyle>
          <a:p>
            <a:r>
              <a:rPr lang="en-US" dirty="0"/>
              <a:t>Click to edit Master title style</a:t>
            </a:r>
          </a:p>
        </p:txBody>
      </p:sp>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6396" y="6394460"/>
            <a:ext cx="804672" cy="341376"/>
          </a:xfrm>
          <a:prstGeom prst="rect">
            <a:avLst/>
          </a:prstGeom>
        </p:spPr>
      </p:pic>
      <p:sp>
        <p:nvSpPr>
          <p:cNvPr id="3" name="TextBox 2"/>
          <p:cNvSpPr txBox="1"/>
          <p:nvPr userDrawn="1"/>
        </p:nvSpPr>
        <p:spPr>
          <a:xfrm>
            <a:off x="8429297" y="6428059"/>
            <a:ext cx="472921" cy="307777"/>
          </a:xfrm>
          <a:prstGeom prst="rect">
            <a:avLst/>
          </a:prstGeom>
          <a:noFill/>
        </p:spPr>
        <p:txBody>
          <a:bodyPr wrap="square" rtlCol="0">
            <a:spAutoFit/>
          </a:bodyPr>
          <a:lstStyle/>
          <a:p>
            <a:pPr algn="r" defTabSz="457200"/>
            <a:fld id="{AC0EFFAC-E88C-D94F-8418-4BA082F3FA03}" type="slidenum">
              <a:rPr lang="en-US" sz="1400" smtClean="0">
                <a:solidFill>
                  <a:prstClr val="white"/>
                </a:solidFill>
              </a:rPr>
              <a:pPr algn="r" defTabSz="457200"/>
              <a:t>‹#›</a:t>
            </a:fld>
            <a:endParaRPr lang="en-US" sz="1400" dirty="0">
              <a:solidFill>
                <a:prstClr val="white"/>
              </a:solidFill>
            </a:endParaRPr>
          </a:p>
        </p:txBody>
      </p:sp>
      <p:sp>
        <p:nvSpPr>
          <p:cNvPr id="14" name="Text Placeholder 3"/>
          <p:cNvSpPr>
            <a:spLocks noGrp="1"/>
          </p:cNvSpPr>
          <p:nvPr>
            <p:ph type="body" sz="quarter" idx="10"/>
          </p:nvPr>
        </p:nvSpPr>
        <p:spPr>
          <a:xfrm>
            <a:off x="251519" y="2276872"/>
            <a:ext cx="8650700" cy="3888432"/>
          </a:xfrm>
          <a:prstGeom prst="rect">
            <a:avLst/>
          </a:prstGeom>
        </p:spPr>
        <p:txBody>
          <a:bodyPr/>
          <a:lstStyle>
            <a:lvl1pPr marL="0" indent="0">
              <a:buNone/>
              <a:defRPr sz="2400">
                <a:solidFill>
                  <a:srgbClr val="515151"/>
                </a:solidFill>
                <a:latin typeface="+mn-lt"/>
              </a:defRPr>
            </a:lvl1pPr>
            <a:lvl2pPr marL="457200" indent="0">
              <a:buNone/>
              <a:defRPr sz="2000">
                <a:solidFill>
                  <a:srgbClr val="515151"/>
                </a:solidFill>
                <a:latin typeface="+mn-lt"/>
              </a:defRPr>
            </a:lvl2pPr>
            <a:lvl3pPr marL="914400" indent="0">
              <a:buNone/>
              <a:defRPr sz="2000">
                <a:solidFill>
                  <a:srgbClr val="515151"/>
                </a:solidFill>
                <a:latin typeface="+mn-lt"/>
              </a:defRPr>
            </a:lvl3pPr>
            <a:lvl4pPr marL="1371600" indent="0">
              <a:buNone/>
              <a:defRPr sz="2000">
                <a:solidFill>
                  <a:srgbClr val="515151"/>
                </a:solidFill>
                <a:latin typeface="+mn-lt"/>
              </a:defRPr>
            </a:lvl4pPr>
            <a:lvl5pPr marL="1828800" indent="0">
              <a:buNone/>
              <a:defRPr sz="2000">
                <a:solidFill>
                  <a:srgbClr val="515151"/>
                </a:solidFill>
                <a:latin typeface="+mn-lt"/>
              </a:defRPr>
            </a:lvl5pPr>
          </a:lstStyle>
          <a:p>
            <a:pPr lvl="0"/>
            <a:r>
              <a:rPr lang="en-US" dirty="0"/>
              <a:t>Click to edit Master text styles</a:t>
            </a:r>
          </a:p>
        </p:txBody>
      </p:sp>
      <p:sp>
        <p:nvSpPr>
          <p:cNvPr id="16" name="Text Placeholder 3"/>
          <p:cNvSpPr>
            <a:spLocks noGrp="1"/>
          </p:cNvSpPr>
          <p:nvPr>
            <p:ph type="body" sz="quarter" idx="11"/>
          </p:nvPr>
        </p:nvSpPr>
        <p:spPr>
          <a:xfrm>
            <a:off x="251519" y="1628800"/>
            <a:ext cx="8650700" cy="423490"/>
          </a:xfrm>
          <a:prstGeom prst="rect">
            <a:avLst/>
          </a:prstGeom>
        </p:spPr>
        <p:txBody>
          <a:bodyPr/>
          <a:lstStyle>
            <a:lvl1pPr marL="0" indent="0">
              <a:buNone/>
              <a:defRPr sz="2400">
                <a:solidFill>
                  <a:srgbClr val="16A3B2"/>
                </a:solidFill>
                <a:latin typeface="+mj-lt"/>
              </a:defRPr>
            </a:lvl1pPr>
            <a:lvl2pPr>
              <a:defRPr sz="1800">
                <a:solidFill>
                  <a:srgbClr val="011C44"/>
                </a:solidFill>
                <a:latin typeface="Gill Sans"/>
              </a:defRPr>
            </a:lvl2pPr>
            <a:lvl3pPr>
              <a:defRPr sz="1800">
                <a:solidFill>
                  <a:srgbClr val="011C44"/>
                </a:solidFill>
                <a:latin typeface="Gill Sans"/>
              </a:defRPr>
            </a:lvl3pPr>
            <a:lvl4pPr>
              <a:defRPr sz="1800">
                <a:solidFill>
                  <a:srgbClr val="011C44"/>
                </a:solidFill>
                <a:latin typeface="Gill Sans"/>
              </a:defRPr>
            </a:lvl4pPr>
            <a:lvl5pPr>
              <a:defRPr sz="1800">
                <a:solidFill>
                  <a:srgbClr val="011C44"/>
                </a:solidFill>
                <a:latin typeface="Gill Sans"/>
              </a:defRPr>
            </a:lvl5pPr>
          </a:lstStyle>
          <a:p>
            <a:pPr lvl="0"/>
            <a:r>
              <a:rPr lang="en-US" dirty="0"/>
              <a:t>Click to edit Master text styles</a:t>
            </a:r>
          </a:p>
        </p:txBody>
      </p:sp>
    </p:spTree>
    <p:extLst>
      <p:ext uri="{BB962C8B-B14F-4D97-AF65-F5344CB8AC3E}">
        <p14:creationId xmlns:p14="http://schemas.microsoft.com/office/powerpoint/2010/main" val="6722640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hart Slide, All GRI Color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6396" y="6394460"/>
            <a:ext cx="804672" cy="341376"/>
          </a:xfrm>
          <a:prstGeom prst="rect">
            <a:avLst/>
          </a:prstGeom>
        </p:spPr>
      </p:pic>
      <p:sp>
        <p:nvSpPr>
          <p:cNvPr id="3" name="TextBox 2"/>
          <p:cNvSpPr txBox="1"/>
          <p:nvPr userDrawn="1"/>
        </p:nvSpPr>
        <p:spPr>
          <a:xfrm>
            <a:off x="8429297" y="6428059"/>
            <a:ext cx="472921" cy="307777"/>
          </a:xfrm>
          <a:prstGeom prst="rect">
            <a:avLst/>
          </a:prstGeom>
          <a:noFill/>
        </p:spPr>
        <p:txBody>
          <a:bodyPr wrap="square" rtlCol="0">
            <a:spAutoFit/>
          </a:bodyPr>
          <a:lstStyle/>
          <a:p>
            <a:pPr algn="r" defTabSz="457200"/>
            <a:fld id="{AC0EFFAC-E88C-D94F-8418-4BA082F3FA03}" type="slidenum">
              <a:rPr lang="en-US" sz="1400" smtClean="0">
                <a:solidFill>
                  <a:prstClr val="white"/>
                </a:solidFill>
              </a:rPr>
              <a:pPr algn="r" defTabSz="457200"/>
              <a:t>‹#›</a:t>
            </a:fld>
            <a:endParaRPr lang="en-US" sz="1400" dirty="0">
              <a:solidFill>
                <a:prstClr val="white"/>
              </a:solidFill>
            </a:endParaRPr>
          </a:p>
        </p:txBody>
      </p:sp>
      <p:sp>
        <p:nvSpPr>
          <p:cNvPr id="14" name="Text Placeholder 3"/>
          <p:cNvSpPr>
            <a:spLocks noGrp="1"/>
          </p:cNvSpPr>
          <p:nvPr>
            <p:ph type="body" sz="quarter" idx="10"/>
          </p:nvPr>
        </p:nvSpPr>
        <p:spPr>
          <a:xfrm>
            <a:off x="251519" y="2276872"/>
            <a:ext cx="8650700" cy="3888432"/>
          </a:xfrm>
          <a:prstGeom prst="rect">
            <a:avLst/>
          </a:prstGeom>
        </p:spPr>
        <p:txBody>
          <a:bodyPr/>
          <a:lstStyle>
            <a:lvl1pPr>
              <a:buClr>
                <a:srgbClr val="18B6C6"/>
              </a:buClr>
              <a:defRPr sz="2400">
                <a:solidFill>
                  <a:srgbClr val="515151"/>
                </a:solidFill>
                <a:latin typeface="+mn-lt"/>
              </a:defRPr>
            </a:lvl1pPr>
            <a:lvl2pPr>
              <a:defRPr sz="2000">
                <a:solidFill>
                  <a:srgbClr val="515151"/>
                </a:solidFill>
                <a:latin typeface="+mn-lt"/>
              </a:defRPr>
            </a:lvl2pPr>
            <a:lvl3pPr>
              <a:defRPr sz="2000">
                <a:solidFill>
                  <a:srgbClr val="515151"/>
                </a:solidFill>
                <a:latin typeface="+mn-lt"/>
              </a:defRPr>
            </a:lvl3pPr>
            <a:lvl4pPr>
              <a:defRPr sz="2000">
                <a:solidFill>
                  <a:srgbClr val="515151"/>
                </a:solidFill>
                <a:latin typeface="+mn-lt"/>
              </a:defRPr>
            </a:lvl4pPr>
            <a:lvl5pPr>
              <a:defRPr sz="2000">
                <a:solidFill>
                  <a:srgbClr val="51515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3"/>
          <p:cNvSpPr>
            <a:spLocks noGrp="1"/>
          </p:cNvSpPr>
          <p:nvPr>
            <p:ph type="body" sz="quarter" idx="11"/>
          </p:nvPr>
        </p:nvSpPr>
        <p:spPr>
          <a:xfrm>
            <a:off x="251519" y="1628800"/>
            <a:ext cx="8650700" cy="423490"/>
          </a:xfrm>
          <a:prstGeom prst="rect">
            <a:avLst/>
          </a:prstGeom>
        </p:spPr>
        <p:txBody>
          <a:bodyPr/>
          <a:lstStyle>
            <a:lvl1pPr marL="0" indent="0">
              <a:buNone/>
              <a:defRPr sz="2600">
                <a:solidFill>
                  <a:srgbClr val="16A3B2"/>
                </a:solidFill>
                <a:latin typeface="+mj-lt"/>
              </a:defRPr>
            </a:lvl1pPr>
            <a:lvl2pPr>
              <a:defRPr sz="1800">
                <a:solidFill>
                  <a:srgbClr val="011C44"/>
                </a:solidFill>
                <a:latin typeface="Gill Sans"/>
              </a:defRPr>
            </a:lvl2pPr>
            <a:lvl3pPr>
              <a:defRPr sz="1800">
                <a:solidFill>
                  <a:srgbClr val="011C44"/>
                </a:solidFill>
                <a:latin typeface="Gill Sans"/>
              </a:defRPr>
            </a:lvl3pPr>
            <a:lvl4pPr>
              <a:defRPr sz="1800">
                <a:solidFill>
                  <a:srgbClr val="011C44"/>
                </a:solidFill>
                <a:latin typeface="Gill Sans"/>
              </a:defRPr>
            </a:lvl4pPr>
            <a:lvl5pPr>
              <a:defRPr sz="1800">
                <a:solidFill>
                  <a:srgbClr val="011C44"/>
                </a:solidFill>
                <a:latin typeface="Gill Sans"/>
              </a:defRPr>
            </a:lvl5pPr>
          </a:lstStyle>
          <a:p>
            <a:pPr lvl="0"/>
            <a:r>
              <a:rPr lang="en-US" dirty="0"/>
              <a:t>Click to edit Master text styles</a:t>
            </a:r>
          </a:p>
        </p:txBody>
      </p:sp>
      <p:sp>
        <p:nvSpPr>
          <p:cNvPr id="8" name="Title 1"/>
          <p:cNvSpPr>
            <a:spLocks noGrp="1"/>
          </p:cNvSpPr>
          <p:nvPr>
            <p:ph type="title"/>
          </p:nvPr>
        </p:nvSpPr>
        <p:spPr>
          <a:xfrm>
            <a:off x="251518" y="260648"/>
            <a:ext cx="8650699" cy="1069780"/>
          </a:xfrm>
          <a:prstGeom prst="rect">
            <a:avLst/>
          </a:prstGeom>
        </p:spPr>
        <p:txBody>
          <a:bodyPr anchor="ctr"/>
          <a:lstStyle>
            <a:lvl1pPr algn="l">
              <a:defRPr sz="3200">
                <a:solidFill>
                  <a:schemeClr val="bg1"/>
                </a:solidFill>
                <a:latin typeface="+mj-lt"/>
              </a:defRPr>
            </a:lvl1pPr>
          </a:lstStyle>
          <a:p>
            <a:r>
              <a:rPr lang="en-US" dirty="0"/>
              <a:t>Click to edit Master title style</a:t>
            </a:r>
          </a:p>
        </p:txBody>
      </p:sp>
    </p:spTree>
    <p:extLst>
      <p:ext uri="{BB962C8B-B14F-4D97-AF65-F5344CB8AC3E}">
        <p14:creationId xmlns:p14="http://schemas.microsoft.com/office/powerpoint/2010/main" val="3457270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hart Slide, All GRI Colors">
    <p:spTree>
      <p:nvGrpSpPr>
        <p:cNvPr id="1" name=""/>
        <p:cNvGrpSpPr/>
        <p:nvPr/>
      </p:nvGrpSpPr>
      <p:grpSpPr>
        <a:xfrm>
          <a:off x="0" y="0"/>
          <a:ext cx="0" cy="0"/>
          <a:chOff x="0" y="0"/>
          <a:chExt cx="0" cy="0"/>
        </a:xfrm>
      </p:grpSpPr>
      <p:sp>
        <p:nvSpPr>
          <p:cNvPr id="9" name="Text Placeholder 3"/>
          <p:cNvSpPr>
            <a:spLocks noGrp="1"/>
          </p:cNvSpPr>
          <p:nvPr>
            <p:ph type="body" sz="quarter" idx="10"/>
          </p:nvPr>
        </p:nvSpPr>
        <p:spPr>
          <a:xfrm>
            <a:off x="4571999" y="2276872"/>
            <a:ext cx="4330219" cy="3888432"/>
          </a:xfrm>
          <a:prstGeom prst="rect">
            <a:avLst/>
          </a:prstGeom>
        </p:spPr>
        <p:txBody>
          <a:bodyPr/>
          <a:lstStyle>
            <a:lvl1pPr>
              <a:buClr>
                <a:srgbClr val="18B6C6"/>
              </a:buClr>
              <a:defRPr sz="2400">
                <a:solidFill>
                  <a:srgbClr val="515151"/>
                </a:solidFill>
                <a:latin typeface="+mn-lt"/>
              </a:defRPr>
            </a:lvl1pPr>
            <a:lvl2pPr>
              <a:defRPr sz="2000">
                <a:solidFill>
                  <a:srgbClr val="515151"/>
                </a:solidFill>
                <a:latin typeface="+mn-lt"/>
              </a:defRPr>
            </a:lvl2pPr>
            <a:lvl3pPr>
              <a:defRPr sz="2000">
                <a:solidFill>
                  <a:srgbClr val="515151"/>
                </a:solidFill>
                <a:latin typeface="+mn-lt"/>
              </a:defRPr>
            </a:lvl3pPr>
            <a:lvl4pPr>
              <a:defRPr sz="2000">
                <a:solidFill>
                  <a:srgbClr val="515151"/>
                </a:solidFill>
                <a:latin typeface="+mn-lt"/>
              </a:defRPr>
            </a:lvl4pPr>
            <a:lvl5pPr>
              <a:defRPr sz="2000">
                <a:solidFill>
                  <a:srgbClr val="51515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hart Placeholder 4"/>
          <p:cNvSpPr>
            <a:spLocks noGrp="1"/>
          </p:cNvSpPr>
          <p:nvPr>
            <p:ph type="chart" sz="quarter" idx="12"/>
          </p:nvPr>
        </p:nvSpPr>
        <p:spPr>
          <a:xfrm>
            <a:off x="251518" y="2276872"/>
            <a:ext cx="4104458" cy="3888432"/>
          </a:xfrm>
          <a:prstGeom prst="rect">
            <a:avLst/>
          </a:prstGeom>
        </p:spPr>
        <p:txBody>
          <a:bodyPr/>
          <a:lstStyle>
            <a:lvl1pPr>
              <a:defRPr>
                <a:ln>
                  <a:noFill/>
                </a:ln>
                <a:solidFill>
                  <a:srgbClr val="515151"/>
                </a:solidFill>
              </a:defRPr>
            </a:lvl1pPr>
          </a:lstStyle>
          <a:p>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6396" y="6394460"/>
            <a:ext cx="804672" cy="341376"/>
          </a:xfrm>
          <a:prstGeom prst="rect">
            <a:avLst/>
          </a:prstGeom>
        </p:spPr>
      </p:pic>
      <p:sp>
        <p:nvSpPr>
          <p:cNvPr id="3" name="TextBox 2"/>
          <p:cNvSpPr txBox="1"/>
          <p:nvPr userDrawn="1"/>
        </p:nvSpPr>
        <p:spPr>
          <a:xfrm>
            <a:off x="8429297" y="6428059"/>
            <a:ext cx="472921" cy="307777"/>
          </a:xfrm>
          <a:prstGeom prst="rect">
            <a:avLst/>
          </a:prstGeom>
          <a:noFill/>
        </p:spPr>
        <p:txBody>
          <a:bodyPr wrap="square" rtlCol="0">
            <a:spAutoFit/>
          </a:bodyPr>
          <a:lstStyle/>
          <a:p>
            <a:pPr algn="r" defTabSz="457200"/>
            <a:fld id="{AC0EFFAC-E88C-D94F-8418-4BA082F3FA03}" type="slidenum">
              <a:rPr lang="en-US" sz="1400" smtClean="0">
                <a:solidFill>
                  <a:prstClr val="white"/>
                </a:solidFill>
              </a:rPr>
              <a:pPr algn="r" defTabSz="457200"/>
              <a:t>‹#›</a:t>
            </a:fld>
            <a:endParaRPr lang="en-US" sz="1400" dirty="0">
              <a:solidFill>
                <a:prstClr val="white"/>
              </a:solidFill>
            </a:endParaRPr>
          </a:p>
        </p:txBody>
      </p:sp>
      <p:sp>
        <p:nvSpPr>
          <p:cNvPr id="13" name="Text Placeholder 3"/>
          <p:cNvSpPr>
            <a:spLocks noGrp="1"/>
          </p:cNvSpPr>
          <p:nvPr>
            <p:ph type="body" sz="quarter" idx="11"/>
          </p:nvPr>
        </p:nvSpPr>
        <p:spPr>
          <a:xfrm>
            <a:off x="251519" y="1628800"/>
            <a:ext cx="8650700" cy="423490"/>
          </a:xfrm>
          <a:prstGeom prst="rect">
            <a:avLst/>
          </a:prstGeom>
        </p:spPr>
        <p:txBody>
          <a:bodyPr/>
          <a:lstStyle>
            <a:lvl1pPr marL="0" indent="0">
              <a:buNone/>
              <a:defRPr sz="2600">
                <a:solidFill>
                  <a:srgbClr val="16A3B2"/>
                </a:solidFill>
                <a:latin typeface="+mj-lt"/>
              </a:defRPr>
            </a:lvl1pPr>
            <a:lvl2pPr>
              <a:defRPr sz="1800">
                <a:solidFill>
                  <a:srgbClr val="011C44"/>
                </a:solidFill>
                <a:latin typeface="Gill Sans"/>
              </a:defRPr>
            </a:lvl2pPr>
            <a:lvl3pPr>
              <a:defRPr sz="1800">
                <a:solidFill>
                  <a:srgbClr val="011C44"/>
                </a:solidFill>
                <a:latin typeface="Gill Sans"/>
              </a:defRPr>
            </a:lvl3pPr>
            <a:lvl4pPr>
              <a:defRPr sz="1800">
                <a:solidFill>
                  <a:srgbClr val="011C44"/>
                </a:solidFill>
                <a:latin typeface="Gill Sans"/>
              </a:defRPr>
            </a:lvl4pPr>
            <a:lvl5pPr>
              <a:defRPr sz="1800">
                <a:solidFill>
                  <a:srgbClr val="011C44"/>
                </a:solidFill>
                <a:latin typeface="Gill Sans"/>
              </a:defRPr>
            </a:lvl5pPr>
          </a:lstStyle>
          <a:p>
            <a:pPr lvl="0"/>
            <a:r>
              <a:rPr lang="en-US" dirty="0"/>
              <a:t>Click to edit Master text styles</a:t>
            </a:r>
          </a:p>
        </p:txBody>
      </p:sp>
      <p:sp>
        <p:nvSpPr>
          <p:cNvPr id="14" name="Title 1"/>
          <p:cNvSpPr>
            <a:spLocks noGrp="1"/>
          </p:cNvSpPr>
          <p:nvPr>
            <p:ph type="title"/>
          </p:nvPr>
        </p:nvSpPr>
        <p:spPr>
          <a:xfrm>
            <a:off x="251518" y="260648"/>
            <a:ext cx="8650699" cy="1069780"/>
          </a:xfrm>
          <a:prstGeom prst="rect">
            <a:avLst/>
          </a:prstGeom>
        </p:spPr>
        <p:txBody>
          <a:bodyPr anchor="ctr"/>
          <a:lstStyle>
            <a:lvl1pPr algn="l">
              <a:defRPr sz="3200">
                <a:solidFill>
                  <a:schemeClr val="bg1"/>
                </a:solidFill>
                <a:latin typeface="+mj-lt"/>
              </a:defRPr>
            </a:lvl1pPr>
          </a:lstStyle>
          <a:p>
            <a:r>
              <a:rPr lang="en-US" dirty="0"/>
              <a:t>Click to edit Master title style</a:t>
            </a:r>
          </a:p>
        </p:txBody>
      </p:sp>
    </p:spTree>
    <p:extLst>
      <p:ext uri="{BB962C8B-B14F-4D97-AF65-F5344CB8AC3E}">
        <p14:creationId xmlns:p14="http://schemas.microsoft.com/office/powerpoint/2010/main" val="22712870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Chapter Slide">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899592" y="116632"/>
            <a:ext cx="7344816" cy="704474"/>
          </a:xfrm>
          <a:prstGeom prst="rect">
            <a:avLst/>
          </a:prstGeom>
        </p:spPr>
        <p:txBody>
          <a:bodyPr/>
          <a:lstStyle>
            <a:lvl1pPr algn="ctr">
              <a:defRPr sz="3200">
                <a:solidFill>
                  <a:schemeClr val="bg1"/>
                </a:solidFill>
                <a:latin typeface="+mj-lt"/>
              </a:defRPr>
            </a:lvl1pPr>
          </a:lstStyle>
          <a:p>
            <a:r>
              <a:rPr lang="en-US" dirty="0"/>
              <a:t>Title</a:t>
            </a:r>
          </a:p>
        </p:txBody>
      </p:sp>
      <p:sp>
        <p:nvSpPr>
          <p:cNvPr id="6" name="Text Placeholder 3"/>
          <p:cNvSpPr>
            <a:spLocks noGrp="1"/>
          </p:cNvSpPr>
          <p:nvPr>
            <p:ph type="body" sz="quarter" idx="10" hasCustomPrompt="1"/>
          </p:nvPr>
        </p:nvSpPr>
        <p:spPr>
          <a:xfrm>
            <a:off x="900013" y="908720"/>
            <a:ext cx="7343776" cy="504056"/>
          </a:xfrm>
          <a:prstGeom prst="rect">
            <a:avLst/>
          </a:prstGeom>
        </p:spPr>
        <p:txBody>
          <a:bodyPr/>
          <a:lstStyle>
            <a:lvl1pPr marL="0" indent="0" algn="ctr">
              <a:buNone/>
              <a:defRPr sz="2400" baseline="0">
                <a:solidFill>
                  <a:schemeClr val="bg1"/>
                </a:solidFill>
                <a:latin typeface="+mj-lt"/>
              </a:defRPr>
            </a:lvl1pPr>
          </a:lstStyle>
          <a:p>
            <a:pPr lvl="0"/>
            <a:r>
              <a:rPr lang="en-US" dirty="0"/>
              <a:t>Text here</a:t>
            </a:r>
          </a:p>
        </p:txBody>
      </p:sp>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39900" y="548680"/>
            <a:ext cx="5657088" cy="207264"/>
          </a:xfrm>
          <a:prstGeom prst="rect">
            <a:avLst/>
          </a:prstGeom>
        </p:spPr>
      </p:pic>
      <p:sp>
        <p:nvSpPr>
          <p:cNvPr id="11" name="Picture Placeholder 10"/>
          <p:cNvSpPr>
            <a:spLocks noGrp="1"/>
          </p:cNvSpPr>
          <p:nvPr>
            <p:ph type="pic" sz="quarter" idx="11"/>
          </p:nvPr>
        </p:nvSpPr>
        <p:spPr>
          <a:xfrm>
            <a:off x="0" y="2086300"/>
            <a:ext cx="9144000" cy="4759093"/>
          </a:xfrm>
          <a:custGeom>
            <a:avLst/>
            <a:gdLst>
              <a:gd name="connsiteX0" fmla="*/ 4601610 w 9144000"/>
              <a:gd name="connsiteY0" fmla="*/ 0 h 4759093"/>
              <a:gd name="connsiteX1" fmla="*/ 5305258 w 9144000"/>
              <a:gd name="connsiteY1" fmla="*/ 21457 h 4759093"/>
              <a:gd name="connsiteX2" fmla="*/ 5441094 w 9144000"/>
              <a:gd name="connsiteY2" fmla="*/ 32154 h 4759093"/>
              <a:gd name="connsiteX3" fmla="*/ 5971629 w 9144000"/>
              <a:gd name="connsiteY3" fmla="*/ 58937 h 4759093"/>
              <a:gd name="connsiteX4" fmla="*/ 9067509 w 9144000"/>
              <a:gd name="connsiteY4" fmla="*/ 653138 h 4759093"/>
              <a:gd name="connsiteX5" fmla="*/ 9144000 w 9144000"/>
              <a:gd name="connsiteY5" fmla="*/ 691157 h 4759093"/>
              <a:gd name="connsiteX6" fmla="*/ 9144000 w 9144000"/>
              <a:gd name="connsiteY6" fmla="*/ 1524822 h 4759093"/>
              <a:gd name="connsiteX7" fmla="*/ 9144000 w 9144000"/>
              <a:gd name="connsiteY7" fmla="*/ 1782111 h 4759093"/>
              <a:gd name="connsiteX8" fmla="*/ 9144000 w 9144000"/>
              <a:gd name="connsiteY8" fmla="*/ 2989777 h 4759093"/>
              <a:gd name="connsiteX9" fmla="*/ 9144000 w 9144000"/>
              <a:gd name="connsiteY9" fmla="*/ 4759093 h 4759093"/>
              <a:gd name="connsiteX10" fmla="*/ 0 w 9144000"/>
              <a:gd name="connsiteY10" fmla="*/ 4759093 h 4759093"/>
              <a:gd name="connsiteX11" fmla="*/ 0 w 9144000"/>
              <a:gd name="connsiteY11" fmla="*/ 3872826 h 4759093"/>
              <a:gd name="connsiteX12" fmla="*/ 0 w 9144000"/>
              <a:gd name="connsiteY12" fmla="*/ 2990382 h 4759093"/>
              <a:gd name="connsiteX13" fmla="*/ 0 w 9144000"/>
              <a:gd name="connsiteY13" fmla="*/ 1782111 h 4759093"/>
              <a:gd name="connsiteX14" fmla="*/ 0 w 9144000"/>
              <a:gd name="connsiteY14" fmla="*/ 1660594 h 4759093"/>
              <a:gd name="connsiteX15" fmla="*/ 0 w 9144000"/>
              <a:gd name="connsiteY15" fmla="*/ 691157 h 4759093"/>
              <a:gd name="connsiteX16" fmla="*/ 76492 w 9144000"/>
              <a:gd name="connsiteY16" fmla="*/ 653138 h 4759093"/>
              <a:gd name="connsiteX17" fmla="*/ 3857001 w 9144000"/>
              <a:gd name="connsiteY17" fmla="*/ 24374 h 4759093"/>
              <a:gd name="connsiteX18" fmla="*/ 3863685 w 9144000"/>
              <a:gd name="connsiteY18" fmla="*/ 24263 h 4759093"/>
              <a:gd name="connsiteX19" fmla="*/ 3899171 w 9144000"/>
              <a:gd name="connsiteY19" fmla="*/ 21457 h 4759093"/>
              <a:gd name="connsiteX20" fmla="*/ 4601610 w 9144000"/>
              <a:gd name="connsiteY20" fmla="*/ 0 h 475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44000" h="4759093">
                <a:moveTo>
                  <a:pt x="4601610" y="0"/>
                </a:moveTo>
                <a:cubicBezTo>
                  <a:pt x="4840205" y="0"/>
                  <a:pt x="5075131" y="7133"/>
                  <a:pt x="5305258" y="21457"/>
                </a:cubicBezTo>
                <a:lnTo>
                  <a:pt x="5441094" y="32154"/>
                </a:lnTo>
                <a:lnTo>
                  <a:pt x="5971629" y="58937"/>
                </a:lnTo>
                <a:cubicBezTo>
                  <a:pt x="7306063" y="149680"/>
                  <a:pt x="8418190" y="366943"/>
                  <a:pt x="9067509" y="653138"/>
                </a:cubicBezTo>
                <a:lnTo>
                  <a:pt x="9144000" y="691157"/>
                </a:lnTo>
                <a:lnTo>
                  <a:pt x="9144000" y="1524822"/>
                </a:lnTo>
                <a:lnTo>
                  <a:pt x="9144000" y="1782111"/>
                </a:lnTo>
                <a:lnTo>
                  <a:pt x="9144000" y="2989777"/>
                </a:lnTo>
                <a:lnTo>
                  <a:pt x="9144000" y="4759093"/>
                </a:lnTo>
                <a:lnTo>
                  <a:pt x="0" y="4759093"/>
                </a:lnTo>
                <a:lnTo>
                  <a:pt x="0" y="3872826"/>
                </a:lnTo>
                <a:lnTo>
                  <a:pt x="0" y="2990382"/>
                </a:lnTo>
                <a:lnTo>
                  <a:pt x="0" y="1782111"/>
                </a:lnTo>
                <a:lnTo>
                  <a:pt x="0" y="1660594"/>
                </a:lnTo>
                <a:lnTo>
                  <a:pt x="0" y="691157"/>
                </a:lnTo>
                <a:lnTo>
                  <a:pt x="76492" y="653138"/>
                </a:lnTo>
                <a:cubicBezTo>
                  <a:pt x="834030" y="319243"/>
                  <a:pt x="2221504" y="79175"/>
                  <a:pt x="3857001" y="24374"/>
                </a:cubicBezTo>
                <a:lnTo>
                  <a:pt x="3863685" y="24263"/>
                </a:lnTo>
                <a:lnTo>
                  <a:pt x="3899171" y="21457"/>
                </a:lnTo>
                <a:cubicBezTo>
                  <a:pt x="4128516" y="7133"/>
                  <a:pt x="4363015" y="0"/>
                  <a:pt x="4601610" y="0"/>
                </a:cubicBezTo>
                <a:close/>
              </a:path>
            </a:pathLst>
          </a:custGeom>
          <a:solidFill>
            <a:schemeClr val="bg1"/>
          </a:solidFill>
        </p:spPr>
        <p:txBody>
          <a:bodyPr wrap="square">
            <a:noAutofit/>
          </a:bodyPr>
          <a:lstStyle>
            <a:lvl1pPr algn="ctr">
              <a:defRPr/>
            </a:lvl1pPr>
          </a:lstStyle>
          <a:p>
            <a:endParaRPr lang="en-US" dirty="0"/>
          </a:p>
        </p:txBody>
      </p:sp>
    </p:spTree>
    <p:extLst>
      <p:ext uri="{BB962C8B-B14F-4D97-AF65-F5344CB8AC3E}">
        <p14:creationId xmlns:p14="http://schemas.microsoft.com/office/powerpoint/2010/main" val="12376043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hapter Slide">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99592" y="116632"/>
            <a:ext cx="7344816" cy="704474"/>
          </a:xfrm>
          <a:prstGeom prst="rect">
            <a:avLst/>
          </a:prstGeom>
        </p:spPr>
        <p:txBody>
          <a:bodyPr/>
          <a:lstStyle>
            <a:lvl1pPr algn="ctr">
              <a:defRPr sz="3200">
                <a:solidFill>
                  <a:schemeClr val="bg1"/>
                </a:solidFill>
                <a:latin typeface="+mj-lt"/>
              </a:defRPr>
            </a:lvl1pPr>
          </a:lstStyle>
          <a:p>
            <a:r>
              <a:rPr lang="en-US" dirty="0"/>
              <a:t>Title</a:t>
            </a:r>
          </a:p>
        </p:txBody>
      </p:sp>
      <p:sp>
        <p:nvSpPr>
          <p:cNvPr id="10" name="Text Placeholder 3"/>
          <p:cNvSpPr>
            <a:spLocks noGrp="1"/>
          </p:cNvSpPr>
          <p:nvPr>
            <p:ph type="body" sz="quarter" idx="10" hasCustomPrompt="1"/>
          </p:nvPr>
        </p:nvSpPr>
        <p:spPr>
          <a:xfrm>
            <a:off x="900013" y="908720"/>
            <a:ext cx="7343776" cy="504056"/>
          </a:xfrm>
          <a:prstGeom prst="rect">
            <a:avLst/>
          </a:prstGeom>
        </p:spPr>
        <p:txBody>
          <a:bodyPr/>
          <a:lstStyle>
            <a:lvl1pPr marL="0" indent="0" algn="ctr">
              <a:buNone/>
              <a:defRPr sz="2400" baseline="0">
                <a:solidFill>
                  <a:schemeClr val="bg1"/>
                </a:solidFill>
                <a:latin typeface="+mj-lt"/>
              </a:defRPr>
            </a:lvl1pPr>
          </a:lstStyle>
          <a:p>
            <a:pPr lvl="0"/>
            <a:r>
              <a:rPr lang="en-US" dirty="0"/>
              <a:t>Text here</a:t>
            </a:r>
          </a:p>
        </p:txBody>
      </p:sp>
      <p:sp>
        <p:nvSpPr>
          <p:cNvPr id="37" name="Picture Placeholder 36"/>
          <p:cNvSpPr>
            <a:spLocks noGrp="1"/>
          </p:cNvSpPr>
          <p:nvPr>
            <p:ph type="pic" sz="quarter" idx="11"/>
          </p:nvPr>
        </p:nvSpPr>
        <p:spPr>
          <a:xfrm>
            <a:off x="0" y="2098907"/>
            <a:ext cx="9144000" cy="4759093"/>
          </a:xfrm>
          <a:custGeom>
            <a:avLst/>
            <a:gdLst>
              <a:gd name="connsiteX0" fmla="*/ 4601610 w 9144000"/>
              <a:gd name="connsiteY0" fmla="*/ 0 h 4759093"/>
              <a:gd name="connsiteX1" fmla="*/ 5305258 w 9144000"/>
              <a:gd name="connsiteY1" fmla="*/ 21457 h 4759093"/>
              <a:gd name="connsiteX2" fmla="*/ 5441094 w 9144000"/>
              <a:gd name="connsiteY2" fmla="*/ 32154 h 4759093"/>
              <a:gd name="connsiteX3" fmla="*/ 5971629 w 9144000"/>
              <a:gd name="connsiteY3" fmla="*/ 58937 h 4759093"/>
              <a:gd name="connsiteX4" fmla="*/ 9067509 w 9144000"/>
              <a:gd name="connsiteY4" fmla="*/ 653138 h 4759093"/>
              <a:gd name="connsiteX5" fmla="*/ 9144000 w 9144000"/>
              <a:gd name="connsiteY5" fmla="*/ 691157 h 4759093"/>
              <a:gd name="connsiteX6" fmla="*/ 9144000 w 9144000"/>
              <a:gd name="connsiteY6" fmla="*/ 1524822 h 4759093"/>
              <a:gd name="connsiteX7" fmla="*/ 9144000 w 9144000"/>
              <a:gd name="connsiteY7" fmla="*/ 1782111 h 4759093"/>
              <a:gd name="connsiteX8" fmla="*/ 9144000 w 9144000"/>
              <a:gd name="connsiteY8" fmla="*/ 2989777 h 4759093"/>
              <a:gd name="connsiteX9" fmla="*/ 9144000 w 9144000"/>
              <a:gd name="connsiteY9" fmla="*/ 4759093 h 4759093"/>
              <a:gd name="connsiteX10" fmla="*/ 0 w 9144000"/>
              <a:gd name="connsiteY10" fmla="*/ 4759093 h 4759093"/>
              <a:gd name="connsiteX11" fmla="*/ 0 w 9144000"/>
              <a:gd name="connsiteY11" fmla="*/ 3872826 h 4759093"/>
              <a:gd name="connsiteX12" fmla="*/ 0 w 9144000"/>
              <a:gd name="connsiteY12" fmla="*/ 2990382 h 4759093"/>
              <a:gd name="connsiteX13" fmla="*/ 0 w 9144000"/>
              <a:gd name="connsiteY13" fmla="*/ 1782111 h 4759093"/>
              <a:gd name="connsiteX14" fmla="*/ 0 w 9144000"/>
              <a:gd name="connsiteY14" fmla="*/ 1660594 h 4759093"/>
              <a:gd name="connsiteX15" fmla="*/ 0 w 9144000"/>
              <a:gd name="connsiteY15" fmla="*/ 691157 h 4759093"/>
              <a:gd name="connsiteX16" fmla="*/ 76492 w 9144000"/>
              <a:gd name="connsiteY16" fmla="*/ 653138 h 4759093"/>
              <a:gd name="connsiteX17" fmla="*/ 3857001 w 9144000"/>
              <a:gd name="connsiteY17" fmla="*/ 24374 h 4759093"/>
              <a:gd name="connsiteX18" fmla="*/ 3863685 w 9144000"/>
              <a:gd name="connsiteY18" fmla="*/ 24263 h 4759093"/>
              <a:gd name="connsiteX19" fmla="*/ 3899171 w 9144000"/>
              <a:gd name="connsiteY19" fmla="*/ 21457 h 4759093"/>
              <a:gd name="connsiteX20" fmla="*/ 4601610 w 9144000"/>
              <a:gd name="connsiteY20" fmla="*/ 0 h 475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44000" h="4759093">
                <a:moveTo>
                  <a:pt x="4601610" y="0"/>
                </a:moveTo>
                <a:cubicBezTo>
                  <a:pt x="4840205" y="0"/>
                  <a:pt x="5075131" y="7133"/>
                  <a:pt x="5305258" y="21457"/>
                </a:cubicBezTo>
                <a:lnTo>
                  <a:pt x="5441094" y="32154"/>
                </a:lnTo>
                <a:lnTo>
                  <a:pt x="5971629" y="58937"/>
                </a:lnTo>
                <a:cubicBezTo>
                  <a:pt x="7306063" y="149680"/>
                  <a:pt x="8418190" y="366943"/>
                  <a:pt x="9067509" y="653138"/>
                </a:cubicBezTo>
                <a:lnTo>
                  <a:pt x="9144000" y="691157"/>
                </a:lnTo>
                <a:lnTo>
                  <a:pt x="9144000" y="1524822"/>
                </a:lnTo>
                <a:lnTo>
                  <a:pt x="9144000" y="1782111"/>
                </a:lnTo>
                <a:lnTo>
                  <a:pt x="9144000" y="2989777"/>
                </a:lnTo>
                <a:lnTo>
                  <a:pt x="9144000" y="4759093"/>
                </a:lnTo>
                <a:lnTo>
                  <a:pt x="0" y="4759093"/>
                </a:lnTo>
                <a:lnTo>
                  <a:pt x="0" y="3872826"/>
                </a:lnTo>
                <a:lnTo>
                  <a:pt x="0" y="2990382"/>
                </a:lnTo>
                <a:lnTo>
                  <a:pt x="0" y="1782111"/>
                </a:lnTo>
                <a:lnTo>
                  <a:pt x="0" y="1660594"/>
                </a:lnTo>
                <a:lnTo>
                  <a:pt x="0" y="691157"/>
                </a:lnTo>
                <a:lnTo>
                  <a:pt x="76492" y="653138"/>
                </a:lnTo>
                <a:cubicBezTo>
                  <a:pt x="834030" y="319243"/>
                  <a:pt x="2221504" y="79175"/>
                  <a:pt x="3857001" y="24374"/>
                </a:cubicBezTo>
                <a:lnTo>
                  <a:pt x="3863685" y="24263"/>
                </a:lnTo>
                <a:lnTo>
                  <a:pt x="3899171" y="21457"/>
                </a:lnTo>
                <a:cubicBezTo>
                  <a:pt x="4128516" y="7133"/>
                  <a:pt x="4363015" y="0"/>
                  <a:pt x="4601610" y="0"/>
                </a:cubicBezTo>
                <a:close/>
              </a:path>
            </a:pathLst>
          </a:custGeom>
          <a:solidFill>
            <a:schemeClr val="bg1"/>
          </a:solidFill>
        </p:spPr>
        <p:txBody>
          <a:bodyPr wrap="square">
            <a:noAutofit/>
          </a:bodyPr>
          <a:lstStyle>
            <a:lvl1pPr algn="ctr">
              <a:defRPr/>
            </a:lvl1pPr>
          </a:lstStyle>
          <a:p>
            <a:endParaRPr lang="en-US" dirty="0"/>
          </a:p>
        </p:txBody>
      </p:sp>
      <p:pic>
        <p:nvPicPr>
          <p:cNvPr id="31" name="Picture 3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959100" y="548680"/>
            <a:ext cx="3218688" cy="207264"/>
          </a:xfrm>
          <a:prstGeom prst="rect">
            <a:avLst/>
          </a:prstGeom>
        </p:spPr>
      </p:pic>
    </p:spTree>
    <p:extLst>
      <p:ext uri="{BB962C8B-B14F-4D97-AF65-F5344CB8AC3E}">
        <p14:creationId xmlns:p14="http://schemas.microsoft.com/office/powerpoint/2010/main" val="1394971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pic>
        <p:nvPicPr>
          <p:cNvPr id="3" name="Picture 2" descr="GRI_logoMASTER_WOC.e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304968" y="324156"/>
            <a:ext cx="1587513" cy="1664684"/>
          </a:xfrm>
          <a:prstGeom prst="rect">
            <a:avLst/>
          </a:prstGeom>
        </p:spPr>
      </p:pic>
      <p:sp>
        <p:nvSpPr>
          <p:cNvPr id="6" name="Text Placeholder 35"/>
          <p:cNvSpPr>
            <a:spLocks noGrp="1"/>
          </p:cNvSpPr>
          <p:nvPr>
            <p:ph type="body" sz="quarter" idx="11"/>
          </p:nvPr>
        </p:nvSpPr>
        <p:spPr>
          <a:xfrm>
            <a:off x="251521" y="1018844"/>
            <a:ext cx="6192837" cy="576262"/>
          </a:xfrm>
          <a:prstGeom prst="rect">
            <a:avLst/>
          </a:prstGeom>
        </p:spPr>
        <p:txBody>
          <a:bodyPr/>
          <a:lstStyle>
            <a:lvl1pPr marL="0" indent="0">
              <a:buNone/>
              <a:defRPr sz="2200">
                <a:solidFill>
                  <a:schemeClr val="bg1"/>
                </a:solidFill>
                <a:latin typeface="+mj-lt"/>
              </a:defRPr>
            </a:lvl1pPr>
          </a:lstStyle>
          <a:p>
            <a:pPr lvl="0"/>
            <a:r>
              <a:rPr lang="en-US" dirty="0"/>
              <a:t>Click to edit Master text styles</a:t>
            </a:r>
          </a:p>
        </p:txBody>
      </p:sp>
      <p:sp>
        <p:nvSpPr>
          <p:cNvPr id="7" name="Title 36"/>
          <p:cNvSpPr>
            <a:spLocks noGrp="1"/>
          </p:cNvSpPr>
          <p:nvPr>
            <p:ph type="title"/>
          </p:nvPr>
        </p:nvSpPr>
        <p:spPr>
          <a:xfrm>
            <a:off x="249210" y="191179"/>
            <a:ext cx="6627047" cy="693173"/>
          </a:xfrm>
          <a:prstGeom prst="rect">
            <a:avLst/>
          </a:prstGeom>
        </p:spPr>
        <p:txBody>
          <a:bodyPr/>
          <a:lstStyle>
            <a:lvl1pPr algn="l">
              <a:defRPr sz="3500">
                <a:solidFill>
                  <a:schemeClr val="bg1"/>
                </a:solidFill>
                <a:latin typeface="+mj-lt"/>
              </a:defRPr>
            </a:lvl1pPr>
          </a:lstStyle>
          <a:p>
            <a:r>
              <a:rPr lang="en-US" dirty="0"/>
              <a:t>Click to edit Master title style</a:t>
            </a:r>
          </a:p>
        </p:txBody>
      </p:sp>
    </p:spTree>
    <p:extLst>
      <p:ext uri="{BB962C8B-B14F-4D97-AF65-F5344CB8AC3E}">
        <p14:creationId xmlns:p14="http://schemas.microsoft.com/office/powerpoint/2010/main" val="35524001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_Chart Slide, All GRI Colors">
    <p:spTree>
      <p:nvGrpSpPr>
        <p:cNvPr id="1" name=""/>
        <p:cNvGrpSpPr/>
        <p:nvPr/>
      </p:nvGrpSpPr>
      <p:grpSpPr>
        <a:xfrm>
          <a:off x="0" y="0"/>
          <a:ext cx="0" cy="0"/>
          <a:chOff x="0" y="0"/>
          <a:chExt cx="0" cy="0"/>
        </a:xfrm>
      </p:grpSpPr>
      <p:sp>
        <p:nvSpPr>
          <p:cNvPr id="11" name="Title 1"/>
          <p:cNvSpPr>
            <a:spLocks noGrp="1"/>
          </p:cNvSpPr>
          <p:nvPr>
            <p:ph type="title"/>
          </p:nvPr>
        </p:nvSpPr>
        <p:spPr>
          <a:xfrm>
            <a:off x="251518" y="260648"/>
            <a:ext cx="8650699" cy="1069780"/>
          </a:xfrm>
          <a:prstGeom prst="rect">
            <a:avLst/>
          </a:prstGeom>
        </p:spPr>
        <p:txBody>
          <a:bodyPr anchor="ctr"/>
          <a:lstStyle>
            <a:lvl1pPr algn="l">
              <a:defRPr sz="3200">
                <a:solidFill>
                  <a:schemeClr val="bg1"/>
                </a:solidFill>
                <a:latin typeface="+mj-lt"/>
              </a:defRPr>
            </a:lvl1pPr>
          </a:lstStyle>
          <a:p>
            <a:r>
              <a:rPr lang="en-US" dirty="0"/>
              <a:t>Click to edit Master title style</a:t>
            </a:r>
          </a:p>
        </p:txBody>
      </p:sp>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6396" y="6394460"/>
            <a:ext cx="804672" cy="341376"/>
          </a:xfrm>
          <a:prstGeom prst="rect">
            <a:avLst/>
          </a:prstGeom>
        </p:spPr>
      </p:pic>
      <p:sp>
        <p:nvSpPr>
          <p:cNvPr id="3" name="TextBox 2"/>
          <p:cNvSpPr txBox="1"/>
          <p:nvPr userDrawn="1"/>
        </p:nvSpPr>
        <p:spPr>
          <a:xfrm>
            <a:off x="8429297" y="6428059"/>
            <a:ext cx="472921" cy="307777"/>
          </a:xfrm>
          <a:prstGeom prst="rect">
            <a:avLst/>
          </a:prstGeom>
          <a:noFill/>
        </p:spPr>
        <p:txBody>
          <a:bodyPr wrap="square" rtlCol="0">
            <a:spAutoFit/>
          </a:bodyPr>
          <a:lstStyle/>
          <a:p>
            <a:pPr algn="r" defTabSz="457200"/>
            <a:fld id="{AC0EFFAC-E88C-D94F-8418-4BA082F3FA03}" type="slidenum">
              <a:rPr lang="en-US" sz="1400" smtClean="0">
                <a:solidFill>
                  <a:prstClr val="white"/>
                </a:solidFill>
              </a:rPr>
              <a:pPr algn="r" defTabSz="457200"/>
              <a:t>‹#›</a:t>
            </a:fld>
            <a:endParaRPr lang="en-US" sz="1400" dirty="0">
              <a:solidFill>
                <a:prstClr val="white"/>
              </a:solidFill>
            </a:endParaRPr>
          </a:p>
        </p:txBody>
      </p:sp>
      <p:sp>
        <p:nvSpPr>
          <p:cNvPr id="16" name="Text Placeholder 3"/>
          <p:cNvSpPr>
            <a:spLocks noGrp="1"/>
          </p:cNvSpPr>
          <p:nvPr>
            <p:ph type="body" sz="quarter" idx="11"/>
          </p:nvPr>
        </p:nvSpPr>
        <p:spPr>
          <a:xfrm>
            <a:off x="251519" y="1628800"/>
            <a:ext cx="8650700" cy="423490"/>
          </a:xfrm>
          <a:prstGeom prst="rect">
            <a:avLst/>
          </a:prstGeom>
        </p:spPr>
        <p:txBody>
          <a:bodyPr/>
          <a:lstStyle>
            <a:lvl1pPr marL="0" indent="0">
              <a:buNone/>
              <a:defRPr sz="2400">
                <a:solidFill>
                  <a:srgbClr val="16A3B2"/>
                </a:solidFill>
                <a:latin typeface="+mj-lt"/>
              </a:defRPr>
            </a:lvl1pPr>
            <a:lvl2pPr>
              <a:defRPr sz="1800">
                <a:solidFill>
                  <a:srgbClr val="011C44"/>
                </a:solidFill>
                <a:latin typeface="Gill Sans"/>
              </a:defRPr>
            </a:lvl2pPr>
            <a:lvl3pPr>
              <a:defRPr sz="1800">
                <a:solidFill>
                  <a:srgbClr val="011C44"/>
                </a:solidFill>
                <a:latin typeface="Gill Sans"/>
              </a:defRPr>
            </a:lvl3pPr>
            <a:lvl4pPr>
              <a:defRPr sz="1800">
                <a:solidFill>
                  <a:srgbClr val="011C44"/>
                </a:solidFill>
                <a:latin typeface="Gill Sans"/>
              </a:defRPr>
            </a:lvl4pPr>
            <a:lvl5pPr>
              <a:defRPr sz="1800">
                <a:solidFill>
                  <a:srgbClr val="011C44"/>
                </a:solidFill>
                <a:latin typeface="Gill Sans"/>
              </a:defRPr>
            </a:lvl5pPr>
          </a:lstStyle>
          <a:p>
            <a:pPr lvl="0"/>
            <a:r>
              <a:rPr lang="en-US" dirty="0"/>
              <a:t>Click to edit Master text styles</a:t>
            </a:r>
          </a:p>
        </p:txBody>
      </p:sp>
      <p:sp>
        <p:nvSpPr>
          <p:cNvPr id="7" name="Text Placeholder 3"/>
          <p:cNvSpPr>
            <a:spLocks noGrp="1"/>
          </p:cNvSpPr>
          <p:nvPr>
            <p:ph type="body" sz="quarter" idx="10"/>
          </p:nvPr>
        </p:nvSpPr>
        <p:spPr>
          <a:xfrm>
            <a:off x="251519" y="2276872"/>
            <a:ext cx="5760641" cy="3888432"/>
          </a:xfrm>
          <a:prstGeom prst="rect">
            <a:avLst/>
          </a:prstGeom>
        </p:spPr>
        <p:txBody>
          <a:bodyPr/>
          <a:lstStyle>
            <a:lvl1pPr marL="0" indent="0">
              <a:buNone/>
              <a:defRPr sz="2400">
                <a:solidFill>
                  <a:srgbClr val="515151"/>
                </a:solidFill>
                <a:latin typeface="+mn-lt"/>
              </a:defRPr>
            </a:lvl1pPr>
            <a:lvl2pPr marL="457200" indent="0">
              <a:buNone/>
              <a:defRPr sz="2000">
                <a:solidFill>
                  <a:srgbClr val="515151"/>
                </a:solidFill>
                <a:latin typeface="+mn-lt"/>
              </a:defRPr>
            </a:lvl2pPr>
            <a:lvl3pPr marL="914400" indent="0">
              <a:buNone/>
              <a:defRPr sz="2000">
                <a:solidFill>
                  <a:srgbClr val="515151"/>
                </a:solidFill>
                <a:latin typeface="+mn-lt"/>
              </a:defRPr>
            </a:lvl3pPr>
            <a:lvl4pPr marL="1371600" indent="0">
              <a:buNone/>
              <a:defRPr sz="2000">
                <a:solidFill>
                  <a:srgbClr val="515151"/>
                </a:solidFill>
                <a:latin typeface="+mn-lt"/>
              </a:defRPr>
            </a:lvl4pPr>
            <a:lvl5pPr marL="1828800" indent="0">
              <a:buNone/>
              <a:defRPr sz="2000">
                <a:solidFill>
                  <a:srgbClr val="515151"/>
                </a:solidFill>
                <a:latin typeface="+mn-lt"/>
              </a:defRPr>
            </a:lvl5pPr>
          </a:lstStyle>
          <a:p>
            <a:pPr lvl="0"/>
            <a:r>
              <a:rPr lang="en-US" dirty="0"/>
              <a:t>Click to edit Master text styles</a:t>
            </a:r>
          </a:p>
        </p:txBody>
      </p:sp>
      <p:sp>
        <p:nvSpPr>
          <p:cNvPr id="8" name="Picture Placeholder 7"/>
          <p:cNvSpPr>
            <a:spLocks noGrp="1"/>
          </p:cNvSpPr>
          <p:nvPr>
            <p:ph type="pic" sz="quarter" idx="12"/>
          </p:nvPr>
        </p:nvSpPr>
        <p:spPr>
          <a:xfrm>
            <a:off x="6198871" y="2277761"/>
            <a:ext cx="2951662" cy="1822566"/>
          </a:xfrm>
          <a:custGeom>
            <a:avLst/>
            <a:gdLst>
              <a:gd name="connsiteX0" fmla="*/ 173374 w 2951662"/>
              <a:gd name="connsiteY0" fmla="*/ 0 h 1822566"/>
              <a:gd name="connsiteX1" fmla="*/ 173815 w 2951662"/>
              <a:gd name="connsiteY1" fmla="*/ 0 h 1822566"/>
              <a:gd name="connsiteX2" fmla="*/ 2951662 w 2951662"/>
              <a:gd name="connsiteY2" fmla="*/ 0 h 1822566"/>
              <a:gd name="connsiteX3" fmla="*/ 2951662 w 2951662"/>
              <a:gd name="connsiteY3" fmla="*/ 1815823 h 1822566"/>
              <a:gd name="connsiteX4" fmla="*/ 2765616 w 2951662"/>
              <a:gd name="connsiteY4" fmla="*/ 1815823 h 1822566"/>
              <a:gd name="connsiteX5" fmla="*/ 2765616 w 2951662"/>
              <a:gd name="connsiteY5" fmla="*/ 1822153 h 1822566"/>
              <a:gd name="connsiteX6" fmla="*/ 173815 w 2951662"/>
              <a:gd name="connsiteY6" fmla="*/ 1822153 h 1822566"/>
              <a:gd name="connsiteX7" fmla="*/ 173815 w 2951662"/>
              <a:gd name="connsiteY7" fmla="*/ 1822566 h 1822566"/>
              <a:gd name="connsiteX8" fmla="*/ 173627 w 2951662"/>
              <a:gd name="connsiteY8" fmla="*/ 1822153 h 1822566"/>
              <a:gd name="connsiteX9" fmla="*/ 173327 w 2951662"/>
              <a:gd name="connsiteY9" fmla="*/ 1822153 h 1822566"/>
              <a:gd name="connsiteX10" fmla="*/ 173327 w 2951662"/>
              <a:gd name="connsiteY10" fmla="*/ 1821497 h 1822566"/>
              <a:gd name="connsiteX11" fmla="*/ 173073 w 2951662"/>
              <a:gd name="connsiteY11" fmla="*/ 1820940 h 1822566"/>
              <a:gd name="connsiteX12" fmla="*/ 0 w 2951662"/>
              <a:gd name="connsiteY12" fmla="*/ 911283 h 1822566"/>
              <a:gd name="connsiteX13" fmla="*/ 173073 w 2951662"/>
              <a:gd name="connsiteY13" fmla="*/ 1626 h 1822566"/>
              <a:gd name="connsiteX14" fmla="*/ 173374 w 2951662"/>
              <a:gd name="connsiteY14" fmla="*/ 966 h 182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51662" h="1822566">
                <a:moveTo>
                  <a:pt x="173374" y="0"/>
                </a:moveTo>
                <a:lnTo>
                  <a:pt x="173815" y="0"/>
                </a:lnTo>
                <a:lnTo>
                  <a:pt x="2951662" y="0"/>
                </a:lnTo>
                <a:lnTo>
                  <a:pt x="2951662" y="1815823"/>
                </a:lnTo>
                <a:lnTo>
                  <a:pt x="2765616" y="1815823"/>
                </a:lnTo>
                <a:lnTo>
                  <a:pt x="2765616" y="1822153"/>
                </a:lnTo>
                <a:lnTo>
                  <a:pt x="173815" y="1822153"/>
                </a:lnTo>
                <a:lnTo>
                  <a:pt x="173815" y="1822566"/>
                </a:lnTo>
                <a:lnTo>
                  <a:pt x="173627" y="1822153"/>
                </a:lnTo>
                <a:lnTo>
                  <a:pt x="173327" y="1822153"/>
                </a:lnTo>
                <a:lnTo>
                  <a:pt x="173327" y="1821497"/>
                </a:lnTo>
                <a:lnTo>
                  <a:pt x="173073" y="1820940"/>
                </a:lnTo>
                <a:cubicBezTo>
                  <a:pt x="62697" y="1550533"/>
                  <a:pt x="0" y="1240652"/>
                  <a:pt x="0" y="911283"/>
                </a:cubicBezTo>
                <a:cubicBezTo>
                  <a:pt x="0" y="581914"/>
                  <a:pt x="62697" y="272033"/>
                  <a:pt x="173073" y="1626"/>
                </a:cubicBezTo>
                <a:lnTo>
                  <a:pt x="173374" y="966"/>
                </a:lnTo>
                <a:close/>
              </a:path>
            </a:pathLst>
          </a:custGeom>
        </p:spPr>
        <p:txBody>
          <a:bodyPr wrap="square">
            <a:noAutofit/>
          </a:bodyPr>
          <a:lstStyle/>
          <a:p>
            <a:endParaRPr lang="en-US" dirty="0"/>
          </a:p>
        </p:txBody>
      </p:sp>
      <p:sp>
        <p:nvSpPr>
          <p:cNvPr id="9" name="Picture Placeholder 8"/>
          <p:cNvSpPr>
            <a:spLocks noGrp="1"/>
          </p:cNvSpPr>
          <p:nvPr>
            <p:ph type="pic" sz="quarter" idx="13"/>
          </p:nvPr>
        </p:nvSpPr>
        <p:spPr>
          <a:xfrm>
            <a:off x="6198871" y="4357056"/>
            <a:ext cx="2951662" cy="1822566"/>
          </a:xfrm>
          <a:custGeom>
            <a:avLst/>
            <a:gdLst>
              <a:gd name="connsiteX0" fmla="*/ 173374 w 2951662"/>
              <a:gd name="connsiteY0" fmla="*/ 0 h 1822566"/>
              <a:gd name="connsiteX1" fmla="*/ 173815 w 2951662"/>
              <a:gd name="connsiteY1" fmla="*/ 0 h 1822566"/>
              <a:gd name="connsiteX2" fmla="*/ 2951662 w 2951662"/>
              <a:gd name="connsiteY2" fmla="*/ 0 h 1822566"/>
              <a:gd name="connsiteX3" fmla="*/ 2951662 w 2951662"/>
              <a:gd name="connsiteY3" fmla="*/ 1815823 h 1822566"/>
              <a:gd name="connsiteX4" fmla="*/ 2765616 w 2951662"/>
              <a:gd name="connsiteY4" fmla="*/ 1815823 h 1822566"/>
              <a:gd name="connsiteX5" fmla="*/ 2765616 w 2951662"/>
              <a:gd name="connsiteY5" fmla="*/ 1822153 h 1822566"/>
              <a:gd name="connsiteX6" fmla="*/ 173815 w 2951662"/>
              <a:gd name="connsiteY6" fmla="*/ 1822153 h 1822566"/>
              <a:gd name="connsiteX7" fmla="*/ 173815 w 2951662"/>
              <a:gd name="connsiteY7" fmla="*/ 1822566 h 1822566"/>
              <a:gd name="connsiteX8" fmla="*/ 173627 w 2951662"/>
              <a:gd name="connsiteY8" fmla="*/ 1822153 h 1822566"/>
              <a:gd name="connsiteX9" fmla="*/ 173327 w 2951662"/>
              <a:gd name="connsiteY9" fmla="*/ 1822153 h 1822566"/>
              <a:gd name="connsiteX10" fmla="*/ 173327 w 2951662"/>
              <a:gd name="connsiteY10" fmla="*/ 1821497 h 1822566"/>
              <a:gd name="connsiteX11" fmla="*/ 173073 w 2951662"/>
              <a:gd name="connsiteY11" fmla="*/ 1820940 h 1822566"/>
              <a:gd name="connsiteX12" fmla="*/ 0 w 2951662"/>
              <a:gd name="connsiteY12" fmla="*/ 911283 h 1822566"/>
              <a:gd name="connsiteX13" fmla="*/ 173073 w 2951662"/>
              <a:gd name="connsiteY13" fmla="*/ 1626 h 1822566"/>
              <a:gd name="connsiteX14" fmla="*/ 173374 w 2951662"/>
              <a:gd name="connsiteY14" fmla="*/ 966 h 182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51662" h="1822566">
                <a:moveTo>
                  <a:pt x="173374" y="0"/>
                </a:moveTo>
                <a:lnTo>
                  <a:pt x="173815" y="0"/>
                </a:lnTo>
                <a:lnTo>
                  <a:pt x="2951662" y="0"/>
                </a:lnTo>
                <a:lnTo>
                  <a:pt x="2951662" y="1815823"/>
                </a:lnTo>
                <a:lnTo>
                  <a:pt x="2765616" y="1815823"/>
                </a:lnTo>
                <a:lnTo>
                  <a:pt x="2765616" y="1822153"/>
                </a:lnTo>
                <a:lnTo>
                  <a:pt x="173815" y="1822153"/>
                </a:lnTo>
                <a:lnTo>
                  <a:pt x="173815" y="1822566"/>
                </a:lnTo>
                <a:lnTo>
                  <a:pt x="173627" y="1822153"/>
                </a:lnTo>
                <a:lnTo>
                  <a:pt x="173327" y="1822153"/>
                </a:lnTo>
                <a:lnTo>
                  <a:pt x="173327" y="1821497"/>
                </a:lnTo>
                <a:lnTo>
                  <a:pt x="173073" y="1820940"/>
                </a:lnTo>
                <a:cubicBezTo>
                  <a:pt x="62697" y="1550533"/>
                  <a:pt x="0" y="1240652"/>
                  <a:pt x="0" y="911283"/>
                </a:cubicBezTo>
                <a:cubicBezTo>
                  <a:pt x="0" y="581914"/>
                  <a:pt x="62697" y="272033"/>
                  <a:pt x="173073" y="1626"/>
                </a:cubicBezTo>
                <a:lnTo>
                  <a:pt x="173374" y="966"/>
                </a:lnTo>
                <a:close/>
              </a:path>
            </a:pathLst>
          </a:custGeom>
        </p:spPr>
        <p:txBody>
          <a:bodyPr wrap="square">
            <a:noAutofit/>
          </a:bodyPr>
          <a:lstStyle/>
          <a:p>
            <a:endParaRPr lang="en-US" dirty="0"/>
          </a:p>
        </p:txBody>
      </p:sp>
    </p:spTree>
    <p:extLst>
      <p:ext uri="{BB962C8B-B14F-4D97-AF65-F5344CB8AC3E}">
        <p14:creationId xmlns:p14="http://schemas.microsoft.com/office/powerpoint/2010/main" val="34186196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hart Slide, All GRI Colors">
    <p:spTree>
      <p:nvGrpSpPr>
        <p:cNvPr id="1" name=""/>
        <p:cNvGrpSpPr/>
        <p:nvPr/>
      </p:nvGrpSpPr>
      <p:grpSpPr>
        <a:xfrm>
          <a:off x="0" y="0"/>
          <a:ext cx="0" cy="0"/>
          <a:chOff x="0" y="0"/>
          <a:chExt cx="0" cy="0"/>
        </a:xfrm>
      </p:grpSpPr>
      <p:sp>
        <p:nvSpPr>
          <p:cNvPr id="11" name="Title 1"/>
          <p:cNvSpPr>
            <a:spLocks noGrp="1"/>
          </p:cNvSpPr>
          <p:nvPr>
            <p:ph type="title"/>
          </p:nvPr>
        </p:nvSpPr>
        <p:spPr>
          <a:xfrm>
            <a:off x="251518" y="260648"/>
            <a:ext cx="8650699" cy="1069780"/>
          </a:xfrm>
          <a:prstGeom prst="rect">
            <a:avLst/>
          </a:prstGeom>
        </p:spPr>
        <p:txBody>
          <a:bodyPr anchor="ctr"/>
          <a:lstStyle>
            <a:lvl1pPr algn="l">
              <a:defRPr sz="3200">
                <a:solidFill>
                  <a:schemeClr val="bg1"/>
                </a:solidFill>
                <a:latin typeface="+mj-lt"/>
              </a:defRPr>
            </a:lvl1pPr>
          </a:lstStyle>
          <a:p>
            <a:r>
              <a:rPr lang="en-US" dirty="0"/>
              <a:t>Click to edit Master title style</a:t>
            </a:r>
          </a:p>
        </p:txBody>
      </p:sp>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6396" y="6394460"/>
            <a:ext cx="804672" cy="341376"/>
          </a:xfrm>
          <a:prstGeom prst="rect">
            <a:avLst/>
          </a:prstGeom>
        </p:spPr>
      </p:pic>
      <p:sp>
        <p:nvSpPr>
          <p:cNvPr id="3" name="TextBox 2"/>
          <p:cNvSpPr txBox="1"/>
          <p:nvPr userDrawn="1"/>
        </p:nvSpPr>
        <p:spPr>
          <a:xfrm>
            <a:off x="8429297" y="6428059"/>
            <a:ext cx="472921" cy="307777"/>
          </a:xfrm>
          <a:prstGeom prst="rect">
            <a:avLst/>
          </a:prstGeom>
          <a:noFill/>
        </p:spPr>
        <p:txBody>
          <a:bodyPr wrap="square" rtlCol="0">
            <a:spAutoFit/>
          </a:bodyPr>
          <a:lstStyle/>
          <a:p>
            <a:pPr algn="r" defTabSz="457200"/>
            <a:fld id="{AC0EFFAC-E88C-D94F-8418-4BA082F3FA03}" type="slidenum">
              <a:rPr lang="en-US" sz="1400" smtClean="0">
                <a:solidFill>
                  <a:prstClr val="white"/>
                </a:solidFill>
              </a:rPr>
              <a:pPr algn="r" defTabSz="457200"/>
              <a:t>‹#›</a:t>
            </a:fld>
            <a:endParaRPr lang="en-US" sz="1400" dirty="0">
              <a:solidFill>
                <a:prstClr val="white"/>
              </a:solidFill>
            </a:endParaRPr>
          </a:p>
        </p:txBody>
      </p:sp>
      <p:sp>
        <p:nvSpPr>
          <p:cNvPr id="14" name="Text Placeholder 3"/>
          <p:cNvSpPr>
            <a:spLocks noGrp="1"/>
          </p:cNvSpPr>
          <p:nvPr>
            <p:ph type="body" sz="quarter" idx="10"/>
          </p:nvPr>
        </p:nvSpPr>
        <p:spPr>
          <a:xfrm>
            <a:off x="251519" y="2276872"/>
            <a:ext cx="8650700" cy="3888432"/>
          </a:xfrm>
          <a:prstGeom prst="rect">
            <a:avLst/>
          </a:prstGeom>
        </p:spPr>
        <p:txBody>
          <a:bodyPr/>
          <a:lstStyle>
            <a:lvl1pPr marL="0" indent="0">
              <a:buNone/>
              <a:defRPr sz="2400">
                <a:solidFill>
                  <a:srgbClr val="515151"/>
                </a:solidFill>
                <a:latin typeface="+mn-lt"/>
              </a:defRPr>
            </a:lvl1pPr>
            <a:lvl2pPr marL="457200" indent="0">
              <a:buNone/>
              <a:defRPr sz="2000">
                <a:solidFill>
                  <a:srgbClr val="515151"/>
                </a:solidFill>
                <a:latin typeface="+mn-lt"/>
              </a:defRPr>
            </a:lvl2pPr>
            <a:lvl3pPr marL="914400" indent="0">
              <a:buNone/>
              <a:defRPr sz="2000">
                <a:solidFill>
                  <a:srgbClr val="515151"/>
                </a:solidFill>
                <a:latin typeface="+mn-lt"/>
              </a:defRPr>
            </a:lvl3pPr>
            <a:lvl4pPr marL="1371600" indent="0">
              <a:buNone/>
              <a:defRPr sz="2000">
                <a:solidFill>
                  <a:srgbClr val="515151"/>
                </a:solidFill>
                <a:latin typeface="+mn-lt"/>
              </a:defRPr>
            </a:lvl4pPr>
            <a:lvl5pPr marL="1828800" indent="0">
              <a:buNone/>
              <a:defRPr sz="2000">
                <a:solidFill>
                  <a:srgbClr val="515151"/>
                </a:solidFill>
                <a:latin typeface="+mn-lt"/>
              </a:defRPr>
            </a:lvl5pPr>
          </a:lstStyle>
          <a:p>
            <a:pPr lvl="0"/>
            <a:r>
              <a:rPr lang="en-US" dirty="0"/>
              <a:t>Click to edit Master text styles</a:t>
            </a:r>
          </a:p>
        </p:txBody>
      </p:sp>
      <p:sp>
        <p:nvSpPr>
          <p:cNvPr id="16" name="Text Placeholder 3"/>
          <p:cNvSpPr>
            <a:spLocks noGrp="1"/>
          </p:cNvSpPr>
          <p:nvPr>
            <p:ph type="body" sz="quarter" idx="11"/>
          </p:nvPr>
        </p:nvSpPr>
        <p:spPr>
          <a:xfrm>
            <a:off x="251519" y="1628800"/>
            <a:ext cx="8650700" cy="423490"/>
          </a:xfrm>
          <a:prstGeom prst="rect">
            <a:avLst/>
          </a:prstGeom>
        </p:spPr>
        <p:txBody>
          <a:bodyPr/>
          <a:lstStyle>
            <a:lvl1pPr marL="0" indent="0">
              <a:buNone/>
              <a:defRPr sz="2400">
                <a:solidFill>
                  <a:srgbClr val="16A3B2"/>
                </a:solidFill>
                <a:latin typeface="+mj-lt"/>
              </a:defRPr>
            </a:lvl1pPr>
            <a:lvl2pPr>
              <a:defRPr sz="1800">
                <a:solidFill>
                  <a:srgbClr val="011C44"/>
                </a:solidFill>
                <a:latin typeface="Gill Sans"/>
              </a:defRPr>
            </a:lvl2pPr>
            <a:lvl3pPr>
              <a:defRPr sz="1800">
                <a:solidFill>
                  <a:srgbClr val="011C44"/>
                </a:solidFill>
                <a:latin typeface="Gill Sans"/>
              </a:defRPr>
            </a:lvl3pPr>
            <a:lvl4pPr>
              <a:defRPr sz="1800">
                <a:solidFill>
                  <a:srgbClr val="011C44"/>
                </a:solidFill>
                <a:latin typeface="Gill Sans"/>
              </a:defRPr>
            </a:lvl4pPr>
            <a:lvl5pPr>
              <a:defRPr sz="1800">
                <a:solidFill>
                  <a:srgbClr val="011C44"/>
                </a:solidFill>
                <a:latin typeface="Gill Sans"/>
              </a:defRPr>
            </a:lvl5pPr>
          </a:lstStyle>
          <a:p>
            <a:pPr lvl="0"/>
            <a:r>
              <a:rPr lang="en-US" dirty="0"/>
              <a:t>Click to edit Master text styles</a:t>
            </a:r>
          </a:p>
        </p:txBody>
      </p:sp>
    </p:spTree>
    <p:extLst>
      <p:ext uri="{BB962C8B-B14F-4D97-AF65-F5344CB8AC3E}">
        <p14:creationId xmlns:p14="http://schemas.microsoft.com/office/powerpoint/2010/main" val="29435808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Chart Slide, All GRI Colors">
    <p:spTree>
      <p:nvGrpSpPr>
        <p:cNvPr id="1" name=""/>
        <p:cNvGrpSpPr/>
        <p:nvPr/>
      </p:nvGrpSpPr>
      <p:grpSpPr>
        <a:xfrm>
          <a:off x="0" y="0"/>
          <a:ext cx="0" cy="0"/>
          <a:chOff x="0" y="0"/>
          <a:chExt cx="0" cy="0"/>
        </a:xfrm>
      </p:grpSpPr>
      <p:sp>
        <p:nvSpPr>
          <p:cNvPr id="11" name="Title 1"/>
          <p:cNvSpPr>
            <a:spLocks noGrp="1"/>
          </p:cNvSpPr>
          <p:nvPr>
            <p:ph type="title"/>
          </p:nvPr>
        </p:nvSpPr>
        <p:spPr>
          <a:xfrm>
            <a:off x="251518" y="260648"/>
            <a:ext cx="8650699" cy="1069780"/>
          </a:xfrm>
          <a:prstGeom prst="rect">
            <a:avLst/>
          </a:prstGeom>
        </p:spPr>
        <p:txBody>
          <a:bodyPr anchor="ctr"/>
          <a:lstStyle>
            <a:lvl1pPr algn="l">
              <a:defRPr sz="3200">
                <a:solidFill>
                  <a:schemeClr val="bg1"/>
                </a:solidFill>
                <a:latin typeface="+mj-lt"/>
              </a:defRPr>
            </a:lvl1pPr>
          </a:lstStyle>
          <a:p>
            <a:r>
              <a:rPr lang="en-US" dirty="0"/>
              <a:t>Click to edit Master title style</a:t>
            </a:r>
          </a:p>
        </p:txBody>
      </p:sp>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6396" y="6394460"/>
            <a:ext cx="804672" cy="341376"/>
          </a:xfrm>
          <a:prstGeom prst="rect">
            <a:avLst/>
          </a:prstGeom>
        </p:spPr>
      </p:pic>
      <p:sp>
        <p:nvSpPr>
          <p:cNvPr id="3" name="TextBox 2"/>
          <p:cNvSpPr txBox="1"/>
          <p:nvPr userDrawn="1"/>
        </p:nvSpPr>
        <p:spPr>
          <a:xfrm>
            <a:off x="8429297" y="6428059"/>
            <a:ext cx="472921" cy="307777"/>
          </a:xfrm>
          <a:prstGeom prst="rect">
            <a:avLst/>
          </a:prstGeom>
          <a:noFill/>
        </p:spPr>
        <p:txBody>
          <a:bodyPr wrap="square" rtlCol="0">
            <a:spAutoFit/>
          </a:bodyPr>
          <a:lstStyle/>
          <a:p>
            <a:pPr algn="r" defTabSz="457200"/>
            <a:fld id="{AC0EFFAC-E88C-D94F-8418-4BA082F3FA03}" type="slidenum">
              <a:rPr lang="en-US" sz="1400" smtClean="0">
                <a:solidFill>
                  <a:prstClr val="white"/>
                </a:solidFill>
              </a:rPr>
              <a:pPr algn="r" defTabSz="457200"/>
              <a:t>‹#›</a:t>
            </a:fld>
            <a:endParaRPr lang="en-US" sz="1400" dirty="0">
              <a:solidFill>
                <a:prstClr val="white"/>
              </a:solidFill>
            </a:endParaRPr>
          </a:p>
        </p:txBody>
      </p:sp>
      <p:sp>
        <p:nvSpPr>
          <p:cNvPr id="14" name="Text Placeholder 3"/>
          <p:cNvSpPr>
            <a:spLocks noGrp="1"/>
          </p:cNvSpPr>
          <p:nvPr>
            <p:ph type="body" sz="quarter" idx="10"/>
          </p:nvPr>
        </p:nvSpPr>
        <p:spPr>
          <a:xfrm>
            <a:off x="251519" y="2276872"/>
            <a:ext cx="8650700" cy="3888432"/>
          </a:xfrm>
          <a:prstGeom prst="rect">
            <a:avLst/>
          </a:prstGeom>
        </p:spPr>
        <p:txBody>
          <a:bodyPr/>
          <a:lstStyle>
            <a:lvl1pPr marL="0" indent="0">
              <a:buNone/>
              <a:defRPr sz="2400">
                <a:solidFill>
                  <a:srgbClr val="515151"/>
                </a:solidFill>
                <a:latin typeface="+mn-lt"/>
              </a:defRPr>
            </a:lvl1pPr>
            <a:lvl2pPr marL="457200" indent="0">
              <a:buNone/>
              <a:defRPr sz="2000">
                <a:solidFill>
                  <a:srgbClr val="515151"/>
                </a:solidFill>
                <a:latin typeface="+mn-lt"/>
              </a:defRPr>
            </a:lvl2pPr>
            <a:lvl3pPr marL="914400" indent="0">
              <a:buNone/>
              <a:defRPr sz="2000">
                <a:solidFill>
                  <a:srgbClr val="515151"/>
                </a:solidFill>
                <a:latin typeface="+mn-lt"/>
              </a:defRPr>
            </a:lvl3pPr>
            <a:lvl4pPr marL="1371600" indent="0">
              <a:buNone/>
              <a:defRPr sz="2000">
                <a:solidFill>
                  <a:srgbClr val="515151"/>
                </a:solidFill>
                <a:latin typeface="+mn-lt"/>
              </a:defRPr>
            </a:lvl4pPr>
            <a:lvl5pPr marL="1828800" indent="0">
              <a:buNone/>
              <a:defRPr sz="2000">
                <a:solidFill>
                  <a:srgbClr val="515151"/>
                </a:solidFill>
                <a:latin typeface="+mn-lt"/>
              </a:defRPr>
            </a:lvl5pPr>
          </a:lstStyle>
          <a:p>
            <a:pPr lvl="0"/>
            <a:r>
              <a:rPr lang="en-US" dirty="0"/>
              <a:t>Click to edit Master text styles</a:t>
            </a:r>
          </a:p>
        </p:txBody>
      </p:sp>
      <p:sp>
        <p:nvSpPr>
          <p:cNvPr id="16" name="Text Placeholder 3"/>
          <p:cNvSpPr>
            <a:spLocks noGrp="1"/>
          </p:cNvSpPr>
          <p:nvPr>
            <p:ph type="body" sz="quarter" idx="11"/>
          </p:nvPr>
        </p:nvSpPr>
        <p:spPr>
          <a:xfrm>
            <a:off x="251519" y="1628800"/>
            <a:ext cx="8650700" cy="423490"/>
          </a:xfrm>
          <a:prstGeom prst="rect">
            <a:avLst/>
          </a:prstGeom>
        </p:spPr>
        <p:txBody>
          <a:bodyPr/>
          <a:lstStyle>
            <a:lvl1pPr marL="0" indent="0">
              <a:buNone/>
              <a:defRPr sz="2400">
                <a:solidFill>
                  <a:srgbClr val="16A3B2"/>
                </a:solidFill>
                <a:latin typeface="+mj-lt"/>
              </a:defRPr>
            </a:lvl1pPr>
            <a:lvl2pPr>
              <a:defRPr sz="1800">
                <a:solidFill>
                  <a:srgbClr val="011C44"/>
                </a:solidFill>
                <a:latin typeface="Gill Sans"/>
              </a:defRPr>
            </a:lvl2pPr>
            <a:lvl3pPr>
              <a:defRPr sz="1800">
                <a:solidFill>
                  <a:srgbClr val="011C44"/>
                </a:solidFill>
                <a:latin typeface="Gill Sans"/>
              </a:defRPr>
            </a:lvl3pPr>
            <a:lvl4pPr>
              <a:defRPr sz="1800">
                <a:solidFill>
                  <a:srgbClr val="011C44"/>
                </a:solidFill>
                <a:latin typeface="Gill Sans"/>
              </a:defRPr>
            </a:lvl4pPr>
            <a:lvl5pPr>
              <a:defRPr sz="1800">
                <a:solidFill>
                  <a:srgbClr val="011C44"/>
                </a:solidFill>
                <a:latin typeface="Gill Sans"/>
              </a:defRPr>
            </a:lvl5pPr>
          </a:lstStyle>
          <a:p>
            <a:pPr lvl="0"/>
            <a:r>
              <a:rPr lang="en-US" dirty="0"/>
              <a:t>Click to edit Master text styles</a:t>
            </a:r>
          </a:p>
        </p:txBody>
      </p:sp>
    </p:spTree>
    <p:extLst>
      <p:ext uri="{BB962C8B-B14F-4D97-AF65-F5344CB8AC3E}">
        <p14:creationId xmlns:p14="http://schemas.microsoft.com/office/powerpoint/2010/main" val="37455457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Chart Slide, All GRI Color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6396" y="6394460"/>
            <a:ext cx="804672" cy="341376"/>
          </a:xfrm>
          <a:prstGeom prst="rect">
            <a:avLst/>
          </a:prstGeom>
        </p:spPr>
      </p:pic>
      <p:sp>
        <p:nvSpPr>
          <p:cNvPr id="3" name="TextBox 2"/>
          <p:cNvSpPr txBox="1"/>
          <p:nvPr userDrawn="1"/>
        </p:nvSpPr>
        <p:spPr>
          <a:xfrm>
            <a:off x="8429297" y="6428059"/>
            <a:ext cx="472921" cy="307777"/>
          </a:xfrm>
          <a:prstGeom prst="rect">
            <a:avLst/>
          </a:prstGeom>
          <a:noFill/>
        </p:spPr>
        <p:txBody>
          <a:bodyPr wrap="square" rtlCol="0">
            <a:spAutoFit/>
          </a:bodyPr>
          <a:lstStyle/>
          <a:p>
            <a:pPr algn="r" defTabSz="457200"/>
            <a:fld id="{AC0EFFAC-E88C-D94F-8418-4BA082F3FA03}" type="slidenum">
              <a:rPr lang="en-US" sz="1400" smtClean="0">
                <a:solidFill>
                  <a:prstClr val="white"/>
                </a:solidFill>
              </a:rPr>
              <a:pPr algn="r" defTabSz="457200"/>
              <a:t>‹#›</a:t>
            </a:fld>
            <a:endParaRPr lang="en-US" sz="1400" dirty="0">
              <a:solidFill>
                <a:prstClr val="white"/>
              </a:solidFill>
            </a:endParaRPr>
          </a:p>
        </p:txBody>
      </p:sp>
      <p:sp>
        <p:nvSpPr>
          <p:cNvPr id="14" name="Text Placeholder 3"/>
          <p:cNvSpPr>
            <a:spLocks noGrp="1"/>
          </p:cNvSpPr>
          <p:nvPr>
            <p:ph type="body" sz="quarter" idx="10"/>
          </p:nvPr>
        </p:nvSpPr>
        <p:spPr>
          <a:xfrm>
            <a:off x="251519" y="2276872"/>
            <a:ext cx="8650700" cy="3888432"/>
          </a:xfrm>
          <a:prstGeom prst="rect">
            <a:avLst/>
          </a:prstGeom>
        </p:spPr>
        <p:txBody>
          <a:bodyPr/>
          <a:lstStyle>
            <a:lvl1pPr>
              <a:buClr>
                <a:srgbClr val="18B6C6"/>
              </a:buClr>
              <a:defRPr sz="2400">
                <a:solidFill>
                  <a:srgbClr val="515151"/>
                </a:solidFill>
                <a:latin typeface="+mn-lt"/>
              </a:defRPr>
            </a:lvl1pPr>
            <a:lvl2pPr>
              <a:defRPr sz="2000">
                <a:solidFill>
                  <a:srgbClr val="515151"/>
                </a:solidFill>
                <a:latin typeface="+mn-lt"/>
              </a:defRPr>
            </a:lvl2pPr>
            <a:lvl3pPr>
              <a:defRPr sz="2000">
                <a:solidFill>
                  <a:srgbClr val="515151"/>
                </a:solidFill>
                <a:latin typeface="+mn-lt"/>
              </a:defRPr>
            </a:lvl3pPr>
            <a:lvl4pPr>
              <a:defRPr sz="2000">
                <a:solidFill>
                  <a:srgbClr val="515151"/>
                </a:solidFill>
                <a:latin typeface="+mn-lt"/>
              </a:defRPr>
            </a:lvl4pPr>
            <a:lvl5pPr>
              <a:defRPr sz="2000">
                <a:solidFill>
                  <a:srgbClr val="51515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3"/>
          <p:cNvSpPr>
            <a:spLocks noGrp="1"/>
          </p:cNvSpPr>
          <p:nvPr>
            <p:ph type="body" sz="quarter" idx="11"/>
          </p:nvPr>
        </p:nvSpPr>
        <p:spPr>
          <a:xfrm>
            <a:off x="251519" y="1628800"/>
            <a:ext cx="8650700" cy="423490"/>
          </a:xfrm>
          <a:prstGeom prst="rect">
            <a:avLst/>
          </a:prstGeom>
        </p:spPr>
        <p:txBody>
          <a:bodyPr/>
          <a:lstStyle>
            <a:lvl1pPr marL="0" indent="0">
              <a:buNone/>
              <a:defRPr sz="2600">
                <a:solidFill>
                  <a:srgbClr val="16A3B2"/>
                </a:solidFill>
                <a:latin typeface="+mj-lt"/>
              </a:defRPr>
            </a:lvl1pPr>
            <a:lvl2pPr>
              <a:defRPr sz="1800">
                <a:solidFill>
                  <a:srgbClr val="011C44"/>
                </a:solidFill>
                <a:latin typeface="Gill Sans"/>
              </a:defRPr>
            </a:lvl2pPr>
            <a:lvl3pPr>
              <a:defRPr sz="1800">
                <a:solidFill>
                  <a:srgbClr val="011C44"/>
                </a:solidFill>
                <a:latin typeface="Gill Sans"/>
              </a:defRPr>
            </a:lvl3pPr>
            <a:lvl4pPr>
              <a:defRPr sz="1800">
                <a:solidFill>
                  <a:srgbClr val="011C44"/>
                </a:solidFill>
                <a:latin typeface="Gill Sans"/>
              </a:defRPr>
            </a:lvl4pPr>
            <a:lvl5pPr>
              <a:defRPr sz="1800">
                <a:solidFill>
                  <a:srgbClr val="011C44"/>
                </a:solidFill>
                <a:latin typeface="Gill Sans"/>
              </a:defRPr>
            </a:lvl5pPr>
          </a:lstStyle>
          <a:p>
            <a:pPr lvl="0"/>
            <a:r>
              <a:rPr lang="en-US" dirty="0"/>
              <a:t>Click to edit Master text styles</a:t>
            </a:r>
          </a:p>
        </p:txBody>
      </p:sp>
      <p:sp>
        <p:nvSpPr>
          <p:cNvPr id="8" name="Title 1"/>
          <p:cNvSpPr>
            <a:spLocks noGrp="1"/>
          </p:cNvSpPr>
          <p:nvPr>
            <p:ph type="title"/>
          </p:nvPr>
        </p:nvSpPr>
        <p:spPr>
          <a:xfrm>
            <a:off x="251518" y="260648"/>
            <a:ext cx="8650699" cy="1069780"/>
          </a:xfrm>
          <a:prstGeom prst="rect">
            <a:avLst/>
          </a:prstGeom>
        </p:spPr>
        <p:txBody>
          <a:bodyPr anchor="ctr"/>
          <a:lstStyle>
            <a:lvl1pPr algn="l">
              <a:defRPr sz="3200">
                <a:solidFill>
                  <a:schemeClr val="bg1"/>
                </a:solidFill>
                <a:latin typeface="+mj-lt"/>
              </a:defRPr>
            </a:lvl1pPr>
          </a:lstStyle>
          <a:p>
            <a:r>
              <a:rPr lang="en-US" dirty="0"/>
              <a:t>Click to edit Master title style</a:t>
            </a:r>
          </a:p>
        </p:txBody>
      </p:sp>
    </p:spTree>
    <p:extLst>
      <p:ext uri="{BB962C8B-B14F-4D97-AF65-F5344CB8AC3E}">
        <p14:creationId xmlns:p14="http://schemas.microsoft.com/office/powerpoint/2010/main" val="11673405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hart Slide, All GRI Colors">
    <p:spTree>
      <p:nvGrpSpPr>
        <p:cNvPr id="1" name=""/>
        <p:cNvGrpSpPr/>
        <p:nvPr/>
      </p:nvGrpSpPr>
      <p:grpSpPr>
        <a:xfrm>
          <a:off x="0" y="0"/>
          <a:ext cx="0" cy="0"/>
          <a:chOff x="0" y="0"/>
          <a:chExt cx="0" cy="0"/>
        </a:xfrm>
      </p:grpSpPr>
      <p:sp>
        <p:nvSpPr>
          <p:cNvPr id="9" name="Text Placeholder 3"/>
          <p:cNvSpPr>
            <a:spLocks noGrp="1"/>
          </p:cNvSpPr>
          <p:nvPr>
            <p:ph type="body" sz="quarter" idx="10"/>
          </p:nvPr>
        </p:nvSpPr>
        <p:spPr>
          <a:xfrm>
            <a:off x="4571999" y="2276872"/>
            <a:ext cx="4330219" cy="3888432"/>
          </a:xfrm>
          <a:prstGeom prst="rect">
            <a:avLst/>
          </a:prstGeom>
        </p:spPr>
        <p:txBody>
          <a:bodyPr/>
          <a:lstStyle>
            <a:lvl1pPr>
              <a:buClr>
                <a:srgbClr val="18B6C6"/>
              </a:buClr>
              <a:defRPr sz="2400">
                <a:solidFill>
                  <a:srgbClr val="515151"/>
                </a:solidFill>
                <a:latin typeface="+mn-lt"/>
              </a:defRPr>
            </a:lvl1pPr>
            <a:lvl2pPr>
              <a:defRPr sz="2000">
                <a:solidFill>
                  <a:srgbClr val="515151"/>
                </a:solidFill>
                <a:latin typeface="+mn-lt"/>
              </a:defRPr>
            </a:lvl2pPr>
            <a:lvl3pPr>
              <a:defRPr sz="2000">
                <a:solidFill>
                  <a:srgbClr val="515151"/>
                </a:solidFill>
                <a:latin typeface="+mn-lt"/>
              </a:defRPr>
            </a:lvl3pPr>
            <a:lvl4pPr>
              <a:defRPr sz="2000">
                <a:solidFill>
                  <a:srgbClr val="515151"/>
                </a:solidFill>
                <a:latin typeface="+mn-lt"/>
              </a:defRPr>
            </a:lvl4pPr>
            <a:lvl5pPr>
              <a:defRPr sz="2000">
                <a:solidFill>
                  <a:srgbClr val="51515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hart Placeholder 4"/>
          <p:cNvSpPr>
            <a:spLocks noGrp="1"/>
          </p:cNvSpPr>
          <p:nvPr>
            <p:ph type="chart" sz="quarter" idx="12"/>
          </p:nvPr>
        </p:nvSpPr>
        <p:spPr>
          <a:xfrm>
            <a:off x="251518" y="2276872"/>
            <a:ext cx="4104458" cy="3888432"/>
          </a:xfrm>
          <a:prstGeom prst="rect">
            <a:avLst/>
          </a:prstGeom>
        </p:spPr>
        <p:txBody>
          <a:bodyPr/>
          <a:lstStyle>
            <a:lvl1pPr>
              <a:defRPr>
                <a:ln>
                  <a:noFill/>
                </a:ln>
                <a:solidFill>
                  <a:srgbClr val="515151"/>
                </a:solidFill>
              </a:defRPr>
            </a:lvl1pPr>
          </a:lstStyle>
          <a:p>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6396" y="6394460"/>
            <a:ext cx="804672" cy="341376"/>
          </a:xfrm>
          <a:prstGeom prst="rect">
            <a:avLst/>
          </a:prstGeom>
        </p:spPr>
      </p:pic>
      <p:sp>
        <p:nvSpPr>
          <p:cNvPr id="3" name="TextBox 2"/>
          <p:cNvSpPr txBox="1"/>
          <p:nvPr userDrawn="1"/>
        </p:nvSpPr>
        <p:spPr>
          <a:xfrm>
            <a:off x="8429297" y="6428059"/>
            <a:ext cx="472921" cy="307777"/>
          </a:xfrm>
          <a:prstGeom prst="rect">
            <a:avLst/>
          </a:prstGeom>
          <a:noFill/>
        </p:spPr>
        <p:txBody>
          <a:bodyPr wrap="square" rtlCol="0">
            <a:spAutoFit/>
          </a:bodyPr>
          <a:lstStyle/>
          <a:p>
            <a:pPr algn="r" defTabSz="457200"/>
            <a:fld id="{AC0EFFAC-E88C-D94F-8418-4BA082F3FA03}" type="slidenum">
              <a:rPr lang="en-US" sz="1400" smtClean="0">
                <a:solidFill>
                  <a:prstClr val="white"/>
                </a:solidFill>
              </a:rPr>
              <a:pPr algn="r" defTabSz="457200"/>
              <a:t>‹#›</a:t>
            </a:fld>
            <a:endParaRPr lang="en-US" sz="1400" dirty="0">
              <a:solidFill>
                <a:prstClr val="white"/>
              </a:solidFill>
            </a:endParaRPr>
          </a:p>
        </p:txBody>
      </p:sp>
      <p:sp>
        <p:nvSpPr>
          <p:cNvPr id="13" name="Text Placeholder 3"/>
          <p:cNvSpPr>
            <a:spLocks noGrp="1"/>
          </p:cNvSpPr>
          <p:nvPr>
            <p:ph type="body" sz="quarter" idx="11"/>
          </p:nvPr>
        </p:nvSpPr>
        <p:spPr>
          <a:xfrm>
            <a:off x="251519" y="1628800"/>
            <a:ext cx="8650700" cy="423490"/>
          </a:xfrm>
          <a:prstGeom prst="rect">
            <a:avLst/>
          </a:prstGeom>
        </p:spPr>
        <p:txBody>
          <a:bodyPr/>
          <a:lstStyle>
            <a:lvl1pPr marL="0" indent="0">
              <a:buNone/>
              <a:defRPr sz="2600">
                <a:solidFill>
                  <a:srgbClr val="16A3B2"/>
                </a:solidFill>
                <a:latin typeface="+mj-lt"/>
              </a:defRPr>
            </a:lvl1pPr>
            <a:lvl2pPr>
              <a:defRPr sz="1800">
                <a:solidFill>
                  <a:srgbClr val="011C44"/>
                </a:solidFill>
                <a:latin typeface="Gill Sans"/>
              </a:defRPr>
            </a:lvl2pPr>
            <a:lvl3pPr>
              <a:defRPr sz="1800">
                <a:solidFill>
                  <a:srgbClr val="011C44"/>
                </a:solidFill>
                <a:latin typeface="Gill Sans"/>
              </a:defRPr>
            </a:lvl3pPr>
            <a:lvl4pPr>
              <a:defRPr sz="1800">
                <a:solidFill>
                  <a:srgbClr val="011C44"/>
                </a:solidFill>
                <a:latin typeface="Gill Sans"/>
              </a:defRPr>
            </a:lvl4pPr>
            <a:lvl5pPr>
              <a:defRPr sz="1800">
                <a:solidFill>
                  <a:srgbClr val="011C44"/>
                </a:solidFill>
                <a:latin typeface="Gill Sans"/>
              </a:defRPr>
            </a:lvl5pPr>
          </a:lstStyle>
          <a:p>
            <a:pPr lvl="0"/>
            <a:r>
              <a:rPr lang="en-US" dirty="0"/>
              <a:t>Click to edit Master text styles</a:t>
            </a:r>
          </a:p>
        </p:txBody>
      </p:sp>
      <p:sp>
        <p:nvSpPr>
          <p:cNvPr id="14" name="Title 1"/>
          <p:cNvSpPr>
            <a:spLocks noGrp="1"/>
          </p:cNvSpPr>
          <p:nvPr>
            <p:ph type="title"/>
          </p:nvPr>
        </p:nvSpPr>
        <p:spPr>
          <a:xfrm>
            <a:off x="251518" y="260648"/>
            <a:ext cx="8650699" cy="1069780"/>
          </a:xfrm>
          <a:prstGeom prst="rect">
            <a:avLst/>
          </a:prstGeom>
        </p:spPr>
        <p:txBody>
          <a:bodyPr anchor="ctr"/>
          <a:lstStyle>
            <a:lvl1pPr algn="l">
              <a:defRPr sz="3200">
                <a:solidFill>
                  <a:schemeClr val="bg1"/>
                </a:solidFill>
                <a:latin typeface="+mj-lt"/>
              </a:defRPr>
            </a:lvl1pPr>
          </a:lstStyle>
          <a:p>
            <a:r>
              <a:rPr lang="en-US" dirty="0"/>
              <a:t>Click to edit Master title style</a:t>
            </a:r>
          </a:p>
        </p:txBody>
      </p:sp>
    </p:spTree>
    <p:extLst>
      <p:ext uri="{BB962C8B-B14F-4D97-AF65-F5344CB8AC3E}">
        <p14:creationId xmlns:p14="http://schemas.microsoft.com/office/powerpoint/2010/main" val="10115042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Chapter Slide">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899592" y="116632"/>
            <a:ext cx="7344816" cy="704474"/>
          </a:xfrm>
          <a:prstGeom prst="rect">
            <a:avLst/>
          </a:prstGeom>
        </p:spPr>
        <p:txBody>
          <a:bodyPr/>
          <a:lstStyle>
            <a:lvl1pPr algn="ctr">
              <a:defRPr sz="3200">
                <a:solidFill>
                  <a:schemeClr val="bg1"/>
                </a:solidFill>
                <a:latin typeface="+mj-lt"/>
              </a:defRPr>
            </a:lvl1pPr>
          </a:lstStyle>
          <a:p>
            <a:r>
              <a:rPr lang="en-US" dirty="0"/>
              <a:t>Title</a:t>
            </a:r>
          </a:p>
        </p:txBody>
      </p:sp>
      <p:sp>
        <p:nvSpPr>
          <p:cNvPr id="6" name="Text Placeholder 3"/>
          <p:cNvSpPr>
            <a:spLocks noGrp="1"/>
          </p:cNvSpPr>
          <p:nvPr>
            <p:ph type="body" sz="quarter" idx="10" hasCustomPrompt="1"/>
          </p:nvPr>
        </p:nvSpPr>
        <p:spPr>
          <a:xfrm>
            <a:off x="900013" y="908720"/>
            <a:ext cx="7343776" cy="504056"/>
          </a:xfrm>
          <a:prstGeom prst="rect">
            <a:avLst/>
          </a:prstGeom>
        </p:spPr>
        <p:txBody>
          <a:bodyPr/>
          <a:lstStyle>
            <a:lvl1pPr marL="0" indent="0" algn="ctr">
              <a:buNone/>
              <a:defRPr sz="2400" baseline="0">
                <a:solidFill>
                  <a:schemeClr val="bg1"/>
                </a:solidFill>
                <a:latin typeface="+mj-lt"/>
              </a:defRPr>
            </a:lvl1pPr>
          </a:lstStyle>
          <a:p>
            <a:pPr lvl="0"/>
            <a:r>
              <a:rPr lang="en-US" dirty="0"/>
              <a:t>Text here</a:t>
            </a:r>
          </a:p>
        </p:txBody>
      </p:sp>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39900" y="548680"/>
            <a:ext cx="5657088" cy="207264"/>
          </a:xfrm>
          <a:prstGeom prst="rect">
            <a:avLst/>
          </a:prstGeom>
        </p:spPr>
      </p:pic>
      <p:sp>
        <p:nvSpPr>
          <p:cNvPr id="11" name="Picture Placeholder 10"/>
          <p:cNvSpPr>
            <a:spLocks noGrp="1"/>
          </p:cNvSpPr>
          <p:nvPr>
            <p:ph type="pic" sz="quarter" idx="11"/>
          </p:nvPr>
        </p:nvSpPr>
        <p:spPr>
          <a:xfrm>
            <a:off x="0" y="2086300"/>
            <a:ext cx="9144000" cy="4759093"/>
          </a:xfrm>
          <a:custGeom>
            <a:avLst/>
            <a:gdLst>
              <a:gd name="connsiteX0" fmla="*/ 4601610 w 9144000"/>
              <a:gd name="connsiteY0" fmla="*/ 0 h 4759093"/>
              <a:gd name="connsiteX1" fmla="*/ 5305258 w 9144000"/>
              <a:gd name="connsiteY1" fmla="*/ 21457 h 4759093"/>
              <a:gd name="connsiteX2" fmla="*/ 5441094 w 9144000"/>
              <a:gd name="connsiteY2" fmla="*/ 32154 h 4759093"/>
              <a:gd name="connsiteX3" fmla="*/ 5971629 w 9144000"/>
              <a:gd name="connsiteY3" fmla="*/ 58937 h 4759093"/>
              <a:gd name="connsiteX4" fmla="*/ 9067509 w 9144000"/>
              <a:gd name="connsiteY4" fmla="*/ 653138 h 4759093"/>
              <a:gd name="connsiteX5" fmla="*/ 9144000 w 9144000"/>
              <a:gd name="connsiteY5" fmla="*/ 691157 h 4759093"/>
              <a:gd name="connsiteX6" fmla="*/ 9144000 w 9144000"/>
              <a:gd name="connsiteY6" fmla="*/ 1524822 h 4759093"/>
              <a:gd name="connsiteX7" fmla="*/ 9144000 w 9144000"/>
              <a:gd name="connsiteY7" fmla="*/ 1782111 h 4759093"/>
              <a:gd name="connsiteX8" fmla="*/ 9144000 w 9144000"/>
              <a:gd name="connsiteY8" fmla="*/ 2989777 h 4759093"/>
              <a:gd name="connsiteX9" fmla="*/ 9144000 w 9144000"/>
              <a:gd name="connsiteY9" fmla="*/ 4759093 h 4759093"/>
              <a:gd name="connsiteX10" fmla="*/ 0 w 9144000"/>
              <a:gd name="connsiteY10" fmla="*/ 4759093 h 4759093"/>
              <a:gd name="connsiteX11" fmla="*/ 0 w 9144000"/>
              <a:gd name="connsiteY11" fmla="*/ 3872826 h 4759093"/>
              <a:gd name="connsiteX12" fmla="*/ 0 w 9144000"/>
              <a:gd name="connsiteY12" fmla="*/ 2990382 h 4759093"/>
              <a:gd name="connsiteX13" fmla="*/ 0 w 9144000"/>
              <a:gd name="connsiteY13" fmla="*/ 1782111 h 4759093"/>
              <a:gd name="connsiteX14" fmla="*/ 0 w 9144000"/>
              <a:gd name="connsiteY14" fmla="*/ 1660594 h 4759093"/>
              <a:gd name="connsiteX15" fmla="*/ 0 w 9144000"/>
              <a:gd name="connsiteY15" fmla="*/ 691157 h 4759093"/>
              <a:gd name="connsiteX16" fmla="*/ 76492 w 9144000"/>
              <a:gd name="connsiteY16" fmla="*/ 653138 h 4759093"/>
              <a:gd name="connsiteX17" fmla="*/ 3857001 w 9144000"/>
              <a:gd name="connsiteY17" fmla="*/ 24374 h 4759093"/>
              <a:gd name="connsiteX18" fmla="*/ 3863685 w 9144000"/>
              <a:gd name="connsiteY18" fmla="*/ 24263 h 4759093"/>
              <a:gd name="connsiteX19" fmla="*/ 3899171 w 9144000"/>
              <a:gd name="connsiteY19" fmla="*/ 21457 h 4759093"/>
              <a:gd name="connsiteX20" fmla="*/ 4601610 w 9144000"/>
              <a:gd name="connsiteY20" fmla="*/ 0 h 475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44000" h="4759093">
                <a:moveTo>
                  <a:pt x="4601610" y="0"/>
                </a:moveTo>
                <a:cubicBezTo>
                  <a:pt x="4840205" y="0"/>
                  <a:pt x="5075131" y="7133"/>
                  <a:pt x="5305258" y="21457"/>
                </a:cubicBezTo>
                <a:lnTo>
                  <a:pt x="5441094" y="32154"/>
                </a:lnTo>
                <a:lnTo>
                  <a:pt x="5971629" y="58937"/>
                </a:lnTo>
                <a:cubicBezTo>
                  <a:pt x="7306063" y="149680"/>
                  <a:pt x="8418190" y="366943"/>
                  <a:pt x="9067509" y="653138"/>
                </a:cubicBezTo>
                <a:lnTo>
                  <a:pt x="9144000" y="691157"/>
                </a:lnTo>
                <a:lnTo>
                  <a:pt x="9144000" y="1524822"/>
                </a:lnTo>
                <a:lnTo>
                  <a:pt x="9144000" y="1782111"/>
                </a:lnTo>
                <a:lnTo>
                  <a:pt x="9144000" y="2989777"/>
                </a:lnTo>
                <a:lnTo>
                  <a:pt x="9144000" y="4759093"/>
                </a:lnTo>
                <a:lnTo>
                  <a:pt x="0" y="4759093"/>
                </a:lnTo>
                <a:lnTo>
                  <a:pt x="0" y="3872826"/>
                </a:lnTo>
                <a:lnTo>
                  <a:pt x="0" y="2990382"/>
                </a:lnTo>
                <a:lnTo>
                  <a:pt x="0" y="1782111"/>
                </a:lnTo>
                <a:lnTo>
                  <a:pt x="0" y="1660594"/>
                </a:lnTo>
                <a:lnTo>
                  <a:pt x="0" y="691157"/>
                </a:lnTo>
                <a:lnTo>
                  <a:pt x="76492" y="653138"/>
                </a:lnTo>
                <a:cubicBezTo>
                  <a:pt x="834030" y="319243"/>
                  <a:pt x="2221504" y="79175"/>
                  <a:pt x="3857001" y="24374"/>
                </a:cubicBezTo>
                <a:lnTo>
                  <a:pt x="3863685" y="24263"/>
                </a:lnTo>
                <a:lnTo>
                  <a:pt x="3899171" y="21457"/>
                </a:lnTo>
                <a:cubicBezTo>
                  <a:pt x="4128516" y="7133"/>
                  <a:pt x="4363015" y="0"/>
                  <a:pt x="4601610" y="0"/>
                </a:cubicBezTo>
                <a:close/>
              </a:path>
            </a:pathLst>
          </a:custGeom>
          <a:solidFill>
            <a:schemeClr val="bg1"/>
          </a:solidFill>
        </p:spPr>
        <p:txBody>
          <a:bodyPr wrap="square">
            <a:noAutofit/>
          </a:bodyPr>
          <a:lstStyle>
            <a:lvl1pPr algn="ctr">
              <a:defRPr/>
            </a:lvl1pPr>
          </a:lstStyle>
          <a:p>
            <a:endParaRPr lang="en-US" dirty="0"/>
          </a:p>
        </p:txBody>
      </p:sp>
    </p:spTree>
    <p:extLst>
      <p:ext uri="{BB962C8B-B14F-4D97-AF65-F5344CB8AC3E}">
        <p14:creationId xmlns:p14="http://schemas.microsoft.com/office/powerpoint/2010/main" val="25171615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Chapter Slide">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99592" y="116632"/>
            <a:ext cx="7344816" cy="704474"/>
          </a:xfrm>
          <a:prstGeom prst="rect">
            <a:avLst/>
          </a:prstGeom>
        </p:spPr>
        <p:txBody>
          <a:bodyPr/>
          <a:lstStyle>
            <a:lvl1pPr algn="ctr">
              <a:defRPr sz="3200">
                <a:solidFill>
                  <a:schemeClr val="bg1"/>
                </a:solidFill>
                <a:latin typeface="+mj-lt"/>
              </a:defRPr>
            </a:lvl1pPr>
          </a:lstStyle>
          <a:p>
            <a:r>
              <a:rPr lang="en-US" dirty="0"/>
              <a:t>Title</a:t>
            </a:r>
          </a:p>
        </p:txBody>
      </p:sp>
      <p:sp>
        <p:nvSpPr>
          <p:cNvPr id="10" name="Text Placeholder 3"/>
          <p:cNvSpPr>
            <a:spLocks noGrp="1"/>
          </p:cNvSpPr>
          <p:nvPr>
            <p:ph type="body" sz="quarter" idx="10" hasCustomPrompt="1"/>
          </p:nvPr>
        </p:nvSpPr>
        <p:spPr>
          <a:xfrm>
            <a:off x="900013" y="908720"/>
            <a:ext cx="7343776" cy="504056"/>
          </a:xfrm>
          <a:prstGeom prst="rect">
            <a:avLst/>
          </a:prstGeom>
        </p:spPr>
        <p:txBody>
          <a:bodyPr/>
          <a:lstStyle>
            <a:lvl1pPr marL="0" indent="0" algn="ctr">
              <a:buNone/>
              <a:defRPr sz="2400" baseline="0">
                <a:solidFill>
                  <a:schemeClr val="bg1"/>
                </a:solidFill>
                <a:latin typeface="+mj-lt"/>
              </a:defRPr>
            </a:lvl1pPr>
          </a:lstStyle>
          <a:p>
            <a:pPr lvl="0"/>
            <a:r>
              <a:rPr lang="en-US" dirty="0"/>
              <a:t>Text here</a:t>
            </a:r>
          </a:p>
        </p:txBody>
      </p:sp>
      <p:sp>
        <p:nvSpPr>
          <p:cNvPr id="37" name="Picture Placeholder 36"/>
          <p:cNvSpPr>
            <a:spLocks noGrp="1"/>
          </p:cNvSpPr>
          <p:nvPr>
            <p:ph type="pic" sz="quarter" idx="11"/>
          </p:nvPr>
        </p:nvSpPr>
        <p:spPr>
          <a:xfrm>
            <a:off x="0" y="2098907"/>
            <a:ext cx="9144000" cy="4759093"/>
          </a:xfrm>
          <a:custGeom>
            <a:avLst/>
            <a:gdLst>
              <a:gd name="connsiteX0" fmla="*/ 4601610 w 9144000"/>
              <a:gd name="connsiteY0" fmla="*/ 0 h 4759093"/>
              <a:gd name="connsiteX1" fmla="*/ 5305258 w 9144000"/>
              <a:gd name="connsiteY1" fmla="*/ 21457 h 4759093"/>
              <a:gd name="connsiteX2" fmla="*/ 5441094 w 9144000"/>
              <a:gd name="connsiteY2" fmla="*/ 32154 h 4759093"/>
              <a:gd name="connsiteX3" fmla="*/ 5971629 w 9144000"/>
              <a:gd name="connsiteY3" fmla="*/ 58937 h 4759093"/>
              <a:gd name="connsiteX4" fmla="*/ 9067509 w 9144000"/>
              <a:gd name="connsiteY4" fmla="*/ 653138 h 4759093"/>
              <a:gd name="connsiteX5" fmla="*/ 9144000 w 9144000"/>
              <a:gd name="connsiteY5" fmla="*/ 691157 h 4759093"/>
              <a:gd name="connsiteX6" fmla="*/ 9144000 w 9144000"/>
              <a:gd name="connsiteY6" fmla="*/ 1524822 h 4759093"/>
              <a:gd name="connsiteX7" fmla="*/ 9144000 w 9144000"/>
              <a:gd name="connsiteY7" fmla="*/ 1782111 h 4759093"/>
              <a:gd name="connsiteX8" fmla="*/ 9144000 w 9144000"/>
              <a:gd name="connsiteY8" fmla="*/ 2989777 h 4759093"/>
              <a:gd name="connsiteX9" fmla="*/ 9144000 w 9144000"/>
              <a:gd name="connsiteY9" fmla="*/ 4759093 h 4759093"/>
              <a:gd name="connsiteX10" fmla="*/ 0 w 9144000"/>
              <a:gd name="connsiteY10" fmla="*/ 4759093 h 4759093"/>
              <a:gd name="connsiteX11" fmla="*/ 0 w 9144000"/>
              <a:gd name="connsiteY11" fmla="*/ 3872826 h 4759093"/>
              <a:gd name="connsiteX12" fmla="*/ 0 w 9144000"/>
              <a:gd name="connsiteY12" fmla="*/ 2990382 h 4759093"/>
              <a:gd name="connsiteX13" fmla="*/ 0 w 9144000"/>
              <a:gd name="connsiteY13" fmla="*/ 1782111 h 4759093"/>
              <a:gd name="connsiteX14" fmla="*/ 0 w 9144000"/>
              <a:gd name="connsiteY14" fmla="*/ 1660594 h 4759093"/>
              <a:gd name="connsiteX15" fmla="*/ 0 w 9144000"/>
              <a:gd name="connsiteY15" fmla="*/ 691157 h 4759093"/>
              <a:gd name="connsiteX16" fmla="*/ 76492 w 9144000"/>
              <a:gd name="connsiteY16" fmla="*/ 653138 h 4759093"/>
              <a:gd name="connsiteX17" fmla="*/ 3857001 w 9144000"/>
              <a:gd name="connsiteY17" fmla="*/ 24374 h 4759093"/>
              <a:gd name="connsiteX18" fmla="*/ 3863685 w 9144000"/>
              <a:gd name="connsiteY18" fmla="*/ 24263 h 4759093"/>
              <a:gd name="connsiteX19" fmla="*/ 3899171 w 9144000"/>
              <a:gd name="connsiteY19" fmla="*/ 21457 h 4759093"/>
              <a:gd name="connsiteX20" fmla="*/ 4601610 w 9144000"/>
              <a:gd name="connsiteY20" fmla="*/ 0 h 475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44000" h="4759093">
                <a:moveTo>
                  <a:pt x="4601610" y="0"/>
                </a:moveTo>
                <a:cubicBezTo>
                  <a:pt x="4840205" y="0"/>
                  <a:pt x="5075131" y="7133"/>
                  <a:pt x="5305258" y="21457"/>
                </a:cubicBezTo>
                <a:lnTo>
                  <a:pt x="5441094" y="32154"/>
                </a:lnTo>
                <a:lnTo>
                  <a:pt x="5971629" y="58937"/>
                </a:lnTo>
                <a:cubicBezTo>
                  <a:pt x="7306063" y="149680"/>
                  <a:pt x="8418190" y="366943"/>
                  <a:pt x="9067509" y="653138"/>
                </a:cubicBezTo>
                <a:lnTo>
                  <a:pt x="9144000" y="691157"/>
                </a:lnTo>
                <a:lnTo>
                  <a:pt x="9144000" y="1524822"/>
                </a:lnTo>
                <a:lnTo>
                  <a:pt x="9144000" y="1782111"/>
                </a:lnTo>
                <a:lnTo>
                  <a:pt x="9144000" y="2989777"/>
                </a:lnTo>
                <a:lnTo>
                  <a:pt x="9144000" y="4759093"/>
                </a:lnTo>
                <a:lnTo>
                  <a:pt x="0" y="4759093"/>
                </a:lnTo>
                <a:lnTo>
                  <a:pt x="0" y="3872826"/>
                </a:lnTo>
                <a:lnTo>
                  <a:pt x="0" y="2990382"/>
                </a:lnTo>
                <a:lnTo>
                  <a:pt x="0" y="1782111"/>
                </a:lnTo>
                <a:lnTo>
                  <a:pt x="0" y="1660594"/>
                </a:lnTo>
                <a:lnTo>
                  <a:pt x="0" y="691157"/>
                </a:lnTo>
                <a:lnTo>
                  <a:pt x="76492" y="653138"/>
                </a:lnTo>
                <a:cubicBezTo>
                  <a:pt x="834030" y="319243"/>
                  <a:pt x="2221504" y="79175"/>
                  <a:pt x="3857001" y="24374"/>
                </a:cubicBezTo>
                <a:lnTo>
                  <a:pt x="3863685" y="24263"/>
                </a:lnTo>
                <a:lnTo>
                  <a:pt x="3899171" y="21457"/>
                </a:lnTo>
                <a:cubicBezTo>
                  <a:pt x="4128516" y="7133"/>
                  <a:pt x="4363015" y="0"/>
                  <a:pt x="4601610" y="0"/>
                </a:cubicBezTo>
                <a:close/>
              </a:path>
            </a:pathLst>
          </a:custGeom>
          <a:solidFill>
            <a:schemeClr val="bg1"/>
          </a:solidFill>
        </p:spPr>
        <p:txBody>
          <a:bodyPr wrap="square">
            <a:noAutofit/>
          </a:bodyPr>
          <a:lstStyle>
            <a:lvl1pPr algn="ctr">
              <a:defRPr/>
            </a:lvl1pPr>
          </a:lstStyle>
          <a:p>
            <a:endParaRPr lang="en-US" dirty="0"/>
          </a:p>
        </p:txBody>
      </p:sp>
      <p:pic>
        <p:nvPicPr>
          <p:cNvPr id="31" name="Picture 3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959100" y="548680"/>
            <a:ext cx="3218688" cy="207264"/>
          </a:xfrm>
          <a:prstGeom prst="rect">
            <a:avLst/>
          </a:prstGeom>
        </p:spPr>
      </p:pic>
    </p:spTree>
    <p:extLst>
      <p:ext uri="{BB962C8B-B14F-4D97-AF65-F5344CB8AC3E}">
        <p14:creationId xmlns:p14="http://schemas.microsoft.com/office/powerpoint/2010/main" val="33719042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_Chart Slide, All GRI Colors">
    <p:spTree>
      <p:nvGrpSpPr>
        <p:cNvPr id="1" name=""/>
        <p:cNvGrpSpPr/>
        <p:nvPr/>
      </p:nvGrpSpPr>
      <p:grpSpPr>
        <a:xfrm>
          <a:off x="0" y="0"/>
          <a:ext cx="0" cy="0"/>
          <a:chOff x="0" y="0"/>
          <a:chExt cx="0" cy="0"/>
        </a:xfrm>
      </p:grpSpPr>
      <p:sp>
        <p:nvSpPr>
          <p:cNvPr id="11" name="Title 1"/>
          <p:cNvSpPr>
            <a:spLocks noGrp="1"/>
          </p:cNvSpPr>
          <p:nvPr>
            <p:ph type="title"/>
          </p:nvPr>
        </p:nvSpPr>
        <p:spPr>
          <a:xfrm>
            <a:off x="251518" y="260648"/>
            <a:ext cx="8650699" cy="1069780"/>
          </a:xfrm>
          <a:prstGeom prst="rect">
            <a:avLst/>
          </a:prstGeom>
        </p:spPr>
        <p:txBody>
          <a:bodyPr anchor="ctr"/>
          <a:lstStyle>
            <a:lvl1pPr algn="l">
              <a:defRPr sz="3200">
                <a:solidFill>
                  <a:schemeClr val="bg1"/>
                </a:solidFill>
                <a:latin typeface="+mj-lt"/>
              </a:defRPr>
            </a:lvl1pPr>
          </a:lstStyle>
          <a:p>
            <a:r>
              <a:rPr lang="en-US" dirty="0"/>
              <a:t>Click to edit Master title style</a:t>
            </a:r>
          </a:p>
        </p:txBody>
      </p:sp>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6396" y="6394460"/>
            <a:ext cx="804672" cy="341376"/>
          </a:xfrm>
          <a:prstGeom prst="rect">
            <a:avLst/>
          </a:prstGeom>
        </p:spPr>
      </p:pic>
      <p:sp>
        <p:nvSpPr>
          <p:cNvPr id="3" name="TextBox 2"/>
          <p:cNvSpPr txBox="1"/>
          <p:nvPr userDrawn="1"/>
        </p:nvSpPr>
        <p:spPr>
          <a:xfrm>
            <a:off x="8429297" y="6428059"/>
            <a:ext cx="472921" cy="307777"/>
          </a:xfrm>
          <a:prstGeom prst="rect">
            <a:avLst/>
          </a:prstGeom>
          <a:noFill/>
        </p:spPr>
        <p:txBody>
          <a:bodyPr wrap="square" rtlCol="0">
            <a:spAutoFit/>
          </a:bodyPr>
          <a:lstStyle/>
          <a:p>
            <a:pPr algn="r" defTabSz="457200"/>
            <a:fld id="{AC0EFFAC-E88C-D94F-8418-4BA082F3FA03}" type="slidenum">
              <a:rPr lang="en-US" sz="1400" smtClean="0">
                <a:solidFill>
                  <a:prstClr val="white"/>
                </a:solidFill>
              </a:rPr>
              <a:pPr algn="r" defTabSz="457200"/>
              <a:t>‹#›</a:t>
            </a:fld>
            <a:endParaRPr lang="en-US" sz="1400" dirty="0">
              <a:solidFill>
                <a:prstClr val="white"/>
              </a:solidFill>
            </a:endParaRPr>
          </a:p>
        </p:txBody>
      </p:sp>
      <p:sp>
        <p:nvSpPr>
          <p:cNvPr id="16" name="Text Placeholder 3"/>
          <p:cNvSpPr>
            <a:spLocks noGrp="1"/>
          </p:cNvSpPr>
          <p:nvPr>
            <p:ph type="body" sz="quarter" idx="11"/>
          </p:nvPr>
        </p:nvSpPr>
        <p:spPr>
          <a:xfrm>
            <a:off x="251519" y="1628800"/>
            <a:ext cx="8650700" cy="423490"/>
          </a:xfrm>
          <a:prstGeom prst="rect">
            <a:avLst/>
          </a:prstGeom>
        </p:spPr>
        <p:txBody>
          <a:bodyPr/>
          <a:lstStyle>
            <a:lvl1pPr marL="0" indent="0">
              <a:buNone/>
              <a:defRPr sz="2400">
                <a:solidFill>
                  <a:srgbClr val="16A3B2"/>
                </a:solidFill>
                <a:latin typeface="+mj-lt"/>
              </a:defRPr>
            </a:lvl1pPr>
            <a:lvl2pPr>
              <a:defRPr sz="1800">
                <a:solidFill>
                  <a:srgbClr val="011C44"/>
                </a:solidFill>
                <a:latin typeface="Gill Sans"/>
              </a:defRPr>
            </a:lvl2pPr>
            <a:lvl3pPr>
              <a:defRPr sz="1800">
                <a:solidFill>
                  <a:srgbClr val="011C44"/>
                </a:solidFill>
                <a:latin typeface="Gill Sans"/>
              </a:defRPr>
            </a:lvl3pPr>
            <a:lvl4pPr>
              <a:defRPr sz="1800">
                <a:solidFill>
                  <a:srgbClr val="011C44"/>
                </a:solidFill>
                <a:latin typeface="Gill Sans"/>
              </a:defRPr>
            </a:lvl4pPr>
            <a:lvl5pPr>
              <a:defRPr sz="1800">
                <a:solidFill>
                  <a:srgbClr val="011C44"/>
                </a:solidFill>
                <a:latin typeface="Gill Sans"/>
              </a:defRPr>
            </a:lvl5pPr>
          </a:lstStyle>
          <a:p>
            <a:pPr lvl="0"/>
            <a:r>
              <a:rPr lang="en-US" dirty="0"/>
              <a:t>Click to edit Master text styles</a:t>
            </a:r>
          </a:p>
        </p:txBody>
      </p:sp>
      <p:sp>
        <p:nvSpPr>
          <p:cNvPr id="7" name="Text Placeholder 3"/>
          <p:cNvSpPr>
            <a:spLocks noGrp="1"/>
          </p:cNvSpPr>
          <p:nvPr>
            <p:ph type="body" sz="quarter" idx="10"/>
          </p:nvPr>
        </p:nvSpPr>
        <p:spPr>
          <a:xfrm>
            <a:off x="251519" y="2276872"/>
            <a:ext cx="5760641" cy="3888432"/>
          </a:xfrm>
          <a:prstGeom prst="rect">
            <a:avLst/>
          </a:prstGeom>
        </p:spPr>
        <p:txBody>
          <a:bodyPr/>
          <a:lstStyle>
            <a:lvl1pPr marL="0" indent="0">
              <a:buNone/>
              <a:defRPr sz="2400">
                <a:solidFill>
                  <a:srgbClr val="515151"/>
                </a:solidFill>
                <a:latin typeface="+mn-lt"/>
              </a:defRPr>
            </a:lvl1pPr>
            <a:lvl2pPr marL="457200" indent="0">
              <a:buNone/>
              <a:defRPr sz="2000">
                <a:solidFill>
                  <a:srgbClr val="515151"/>
                </a:solidFill>
                <a:latin typeface="+mn-lt"/>
              </a:defRPr>
            </a:lvl2pPr>
            <a:lvl3pPr marL="914400" indent="0">
              <a:buNone/>
              <a:defRPr sz="2000">
                <a:solidFill>
                  <a:srgbClr val="515151"/>
                </a:solidFill>
                <a:latin typeface="+mn-lt"/>
              </a:defRPr>
            </a:lvl3pPr>
            <a:lvl4pPr marL="1371600" indent="0">
              <a:buNone/>
              <a:defRPr sz="2000">
                <a:solidFill>
                  <a:srgbClr val="515151"/>
                </a:solidFill>
                <a:latin typeface="+mn-lt"/>
              </a:defRPr>
            </a:lvl4pPr>
            <a:lvl5pPr marL="1828800" indent="0">
              <a:buNone/>
              <a:defRPr sz="2000">
                <a:solidFill>
                  <a:srgbClr val="515151"/>
                </a:solidFill>
                <a:latin typeface="+mn-lt"/>
              </a:defRPr>
            </a:lvl5pPr>
          </a:lstStyle>
          <a:p>
            <a:pPr lvl="0"/>
            <a:r>
              <a:rPr lang="en-US" dirty="0"/>
              <a:t>Click to edit Master text styles</a:t>
            </a:r>
          </a:p>
        </p:txBody>
      </p:sp>
      <p:sp>
        <p:nvSpPr>
          <p:cNvPr id="8" name="Picture Placeholder 7"/>
          <p:cNvSpPr>
            <a:spLocks noGrp="1"/>
          </p:cNvSpPr>
          <p:nvPr>
            <p:ph type="pic" sz="quarter" idx="12"/>
          </p:nvPr>
        </p:nvSpPr>
        <p:spPr>
          <a:xfrm>
            <a:off x="6198871" y="2277761"/>
            <a:ext cx="2951662" cy="1822566"/>
          </a:xfrm>
          <a:custGeom>
            <a:avLst/>
            <a:gdLst>
              <a:gd name="connsiteX0" fmla="*/ 173374 w 2951662"/>
              <a:gd name="connsiteY0" fmla="*/ 0 h 1822566"/>
              <a:gd name="connsiteX1" fmla="*/ 173815 w 2951662"/>
              <a:gd name="connsiteY1" fmla="*/ 0 h 1822566"/>
              <a:gd name="connsiteX2" fmla="*/ 2951662 w 2951662"/>
              <a:gd name="connsiteY2" fmla="*/ 0 h 1822566"/>
              <a:gd name="connsiteX3" fmla="*/ 2951662 w 2951662"/>
              <a:gd name="connsiteY3" fmla="*/ 1815823 h 1822566"/>
              <a:gd name="connsiteX4" fmla="*/ 2765616 w 2951662"/>
              <a:gd name="connsiteY4" fmla="*/ 1815823 h 1822566"/>
              <a:gd name="connsiteX5" fmla="*/ 2765616 w 2951662"/>
              <a:gd name="connsiteY5" fmla="*/ 1822153 h 1822566"/>
              <a:gd name="connsiteX6" fmla="*/ 173815 w 2951662"/>
              <a:gd name="connsiteY6" fmla="*/ 1822153 h 1822566"/>
              <a:gd name="connsiteX7" fmla="*/ 173815 w 2951662"/>
              <a:gd name="connsiteY7" fmla="*/ 1822566 h 1822566"/>
              <a:gd name="connsiteX8" fmla="*/ 173627 w 2951662"/>
              <a:gd name="connsiteY8" fmla="*/ 1822153 h 1822566"/>
              <a:gd name="connsiteX9" fmla="*/ 173327 w 2951662"/>
              <a:gd name="connsiteY9" fmla="*/ 1822153 h 1822566"/>
              <a:gd name="connsiteX10" fmla="*/ 173327 w 2951662"/>
              <a:gd name="connsiteY10" fmla="*/ 1821497 h 1822566"/>
              <a:gd name="connsiteX11" fmla="*/ 173073 w 2951662"/>
              <a:gd name="connsiteY11" fmla="*/ 1820940 h 1822566"/>
              <a:gd name="connsiteX12" fmla="*/ 0 w 2951662"/>
              <a:gd name="connsiteY12" fmla="*/ 911283 h 1822566"/>
              <a:gd name="connsiteX13" fmla="*/ 173073 w 2951662"/>
              <a:gd name="connsiteY13" fmla="*/ 1626 h 1822566"/>
              <a:gd name="connsiteX14" fmla="*/ 173374 w 2951662"/>
              <a:gd name="connsiteY14" fmla="*/ 966 h 182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51662" h="1822566">
                <a:moveTo>
                  <a:pt x="173374" y="0"/>
                </a:moveTo>
                <a:lnTo>
                  <a:pt x="173815" y="0"/>
                </a:lnTo>
                <a:lnTo>
                  <a:pt x="2951662" y="0"/>
                </a:lnTo>
                <a:lnTo>
                  <a:pt x="2951662" y="1815823"/>
                </a:lnTo>
                <a:lnTo>
                  <a:pt x="2765616" y="1815823"/>
                </a:lnTo>
                <a:lnTo>
                  <a:pt x="2765616" y="1822153"/>
                </a:lnTo>
                <a:lnTo>
                  <a:pt x="173815" y="1822153"/>
                </a:lnTo>
                <a:lnTo>
                  <a:pt x="173815" y="1822566"/>
                </a:lnTo>
                <a:lnTo>
                  <a:pt x="173627" y="1822153"/>
                </a:lnTo>
                <a:lnTo>
                  <a:pt x="173327" y="1822153"/>
                </a:lnTo>
                <a:lnTo>
                  <a:pt x="173327" y="1821497"/>
                </a:lnTo>
                <a:lnTo>
                  <a:pt x="173073" y="1820940"/>
                </a:lnTo>
                <a:cubicBezTo>
                  <a:pt x="62697" y="1550533"/>
                  <a:pt x="0" y="1240652"/>
                  <a:pt x="0" y="911283"/>
                </a:cubicBezTo>
                <a:cubicBezTo>
                  <a:pt x="0" y="581914"/>
                  <a:pt x="62697" y="272033"/>
                  <a:pt x="173073" y="1626"/>
                </a:cubicBezTo>
                <a:lnTo>
                  <a:pt x="173374" y="966"/>
                </a:lnTo>
                <a:close/>
              </a:path>
            </a:pathLst>
          </a:custGeom>
        </p:spPr>
        <p:txBody>
          <a:bodyPr wrap="square">
            <a:noAutofit/>
          </a:bodyPr>
          <a:lstStyle/>
          <a:p>
            <a:endParaRPr lang="en-US" dirty="0"/>
          </a:p>
        </p:txBody>
      </p:sp>
      <p:sp>
        <p:nvSpPr>
          <p:cNvPr id="9" name="Picture Placeholder 8"/>
          <p:cNvSpPr>
            <a:spLocks noGrp="1"/>
          </p:cNvSpPr>
          <p:nvPr>
            <p:ph type="pic" sz="quarter" idx="13"/>
          </p:nvPr>
        </p:nvSpPr>
        <p:spPr>
          <a:xfrm>
            <a:off x="6198871" y="4357056"/>
            <a:ext cx="2951662" cy="1822566"/>
          </a:xfrm>
          <a:custGeom>
            <a:avLst/>
            <a:gdLst>
              <a:gd name="connsiteX0" fmla="*/ 173374 w 2951662"/>
              <a:gd name="connsiteY0" fmla="*/ 0 h 1822566"/>
              <a:gd name="connsiteX1" fmla="*/ 173815 w 2951662"/>
              <a:gd name="connsiteY1" fmla="*/ 0 h 1822566"/>
              <a:gd name="connsiteX2" fmla="*/ 2951662 w 2951662"/>
              <a:gd name="connsiteY2" fmla="*/ 0 h 1822566"/>
              <a:gd name="connsiteX3" fmla="*/ 2951662 w 2951662"/>
              <a:gd name="connsiteY3" fmla="*/ 1815823 h 1822566"/>
              <a:gd name="connsiteX4" fmla="*/ 2765616 w 2951662"/>
              <a:gd name="connsiteY4" fmla="*/ 1815823 h 1822566"/>
              <a:gd name="connsiteX5" fmla="*/ 2765616 w 2951662"/>
              <a:gd name="connsiteY5" fmla="*/ 1822153 h 1822566"/>
              <a:gd name="connsiteX6" fmla="*/ 173815 w 2951662"/>
              <a:gd name="connsiteY6" fmla="*/ 1822153 h 1822566"/>
              <a:gd name="connsiteX7" fmla="*/ 173815 w 2951662"/>
              <a:gd name="connsiteY7" fmla="*/ 1822566 h 1822566"/>
              <a:gd name="connsiteX8" fmla="*/ 173627 w 2951662"/>
              <a:gd name="connsiteY8" fmla="*/ 1822153 h 1822566"/>
              <a:gd name="connsiteX9" fmla="*/ 173327 w 2951662"/>
              <a:gd name="connsiteY9" fmla="*/ 1822153 h 1822566"/>
              <a:gd name="connsiteX10" fmla="*/ 173327 w 2951662"/>
              <a:gd name="connsiteY10" fmla="*/ 1821497 h 1822566"/>
              <a:gd name="connsiteX11" fmla="*/ 173073 w 2951662"/>
              <a:gd name="connsiteY11" fmla="*/ 1820940 h 1822566"/>
              <a:gd name="connsiteX12" fmla="*/ 0 w 2951662"/>
              <a:gd name="connsiteY12" fmla="*/ 911283 h 1822566"/>
              <a:gd name="connsiteX13" fmla="*/ 173073 w 2951662"/>
              <a:gd name="connsiteY13" fmla="*/ 1626 h 1822566"/>
              <a:gd name="connsiteX14" fmla="*/ 173374 w 2951662"/>
              <a:gd name="connsiteY14" fmla="*/ 966 h 182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51662" h="1822566">
                <a:moveTo>
                  <a:pt x="173374" y="0"/>
                </a:moveTo>
                <a:lnTo>
                  <a:pt x="173815" y="0"/>
                </a:lnTo>
                <a:lnTo>
                  <a:pt x="2951662" y="0"/>
                </a:lnTo>
                <a:lnTo>
                  <a:pt x="2951662" y="1815823"/>
                </a:lnTo>
                <a:lnTo>
                  <a:pt x="2765616" y="1815823"/>
                </a:lnTo>
                <a:lnTo>
                  <a:pt x="2765616" y="1822153"/>
                </a:lnTo>
                <a:lnTo>
                  <a:pt x="173815" y="1822153"/>
                </a:lnTo>
                <a:lnTo>
                  <a:pt x="173815" y="1822566"/>
                </a:lnTo>
                <a:lnTo>
                  <a:pt x="173627" y="1822153"/>
                </a:lnTo>
                <a:lnTo>
                  <a:pt x="173327" y="1822153"/>
                </a:lnTo>
                <a:lnTo>
                  <a:pt x="173327" y="1821497"/>
                </a:lnTo>
                <a:lnTo>
                  <a:pt x="173073" y="1820940"/>
                </a:lnTo>
                <a:cubicBezTo>
                  <a:pt x="62697" y="1550533"/>
                  <a:pt x="0" y="1240652"/>
                  <a:pt x="0" y="911283"/>
                </a:cubicBezTo>
                <a:cubicBezTo>
                  <a:pt x="0" y="581914"/>
                  <a:pt x="62697" y="272033"/>
                  <a:pt x="173073" y="1626"/>
                </a:cubicBezTo>
                <a:lnTo>
                  <a:pt x="173374" y="966"/>
                </a:lnTo>
                <a:close/>
              </a:path>
            </a:pathLst>
          </a:custGeom>
        </p:spPr>
        <p:txBody>
          <a:bodyPr wrap="square">
            <a:noAutofit/>
          </a:bodyPr>
          <a:lstStyle/>
          <a:p>
            <a:endParaRPr lang="en-US" dirty="0"/>
          </a:p>
        </p:txBody>
      </p:sp>
    </p:spTree>
    <p:extLst>
      <p:ext uri="{BB962C8B-B14F-4D97-AF65-F5344CB8AC3E}">
        <p14:creationId xmlns:p14="http://schemas.microsoft.com/office/powerpoint/2010/main" val="2988322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pic>
        <p:nvPicPr>
          <p:cNvPr id="2" name="Picture 1" descr="GRI_logoMASTER_WO.e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56377" y="314772"/>
            <a:ext cx="945843" cy="981596"/>
          </a:xfrm>
          <a:prstGeom prst="rect">
            <a:avLst/>
          </a:prstGeom>
        </p:spPr>
      </p:pic>
      <p:sp>
        <p:nvSpPr>
          <p:cNvPr id="6" name="Round Single Corner Rectangle 5"/>
          <p:cNvSpPr/>
          <p:nvPr userDrawn="1"/>
        </p:nvSpPr>
        <p:spPr>
          <a:xfrm>
            <a:off x="1" y="1237309"/>
            <a:ext cx="8676457" cy="5648077"/>
          </a:xfrm>
          <a:prstGeom prst="round1Rect">
            <a:avLst>
              <a:gd name="adj" fmla="val 35834"/>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7" name="Title 1"/>
          <p:cNvSpPr>
            <a:spLocks noGrp="1"/>
          </p:cNvSpPr>
          <p:nvPr>
            <p:ph type="title"/>
          </p:nvPr>
        </p:nvSpPr>
        <p:spPr>
          <a:xfrm>
            <a:off x="251519" y="329864"/>
            <a:ext cx="6912768" cy="700124"/>
          </a:xfrm>
          <a:prstGeom prst="rect">
            <a:avLst/>
          </a:prstGeom>
        </p:spPr>
        <p:txBody>
          <a:bodyPr/>
          <a:lstStyle>
            <a:lvl1pPr algn="l">
              <a:defRPr sz="3200">
                <a:solidFill>
                  <a:schemeClr val="bg1"/>
                </a:solidFill>
                <a:latin typeface="+mj-lt"/>
              </a:defRPr>
            </a:lvl1pPr>
          </a:lstStyle>
          <a:p>
            <a:r>
              <a:rPr lang="en-US" dirty="0"/>
              <a:t>Click to edit Master title style</a:t>
            </a:r>
          </a:p>
        </p:txBody>
      </p:sp>
      <p:sp>
        <p:nvSpPr>
          <p:cNvPr id="8" name="Text Placeholder 3"/>
          <p:cNvSpPr>
            <a:spLocks noGrp="1"/>
          </p:cNvSpPr>
          <p:nvPr>
            <p:ph type="body" sz="quarter" idx="10"/>
          </p:nvPr>
        </p:nvSpPr>
        <p:spPr>
          <a:xfrm>
            <a:off x="251520" y="2138491"/>
            <a:ext cx="7092404" cy="4320480"/>
          </a:xfrm>
          <a:prstGeom prst="rect">
            <a:avLst/>
          </a:prstGeom>
        </p:spPr>
        <p:txBody>
          <a:bodyPr/>
          <a:lstStyle>
            <a:lvl1pPr>
              <a:defRPr sz="2400">
                <a:solidFill>
                  <a:srgbClr val="515151"/>
                </a:solidFill>
                <a:latin typeface="+mn-lt"/>
              </a:defRPr>
            </a:lvl1pPr>
            <a:lvl2pPr>
              <a:defRPr sz="2000">
                <a:solidFill>
                  <a:srgbClr val="515151"/>
                </a:solidFill>
                <a:latin typeface="+mn-lt"/>
              </a:defRPr>
            </a:lvl2pPr>
            <a:lvl3pPr>
              <a:defRPr sz="2000">
                <a:solidFill>
                  <a:srgbClr val="515151"/>
                </a:solidFill>
                <a:latin typeface="+mn-lt"/>
              </a:defRPr>
            </a:lvl3pPr>
            <a:lvl4pPr>
              <a:defRPr sz="2000">
                <a:solidFill>
                  <a:srgbClr val="515151"/>
                </a:solidFill>
                <a:latin typeface="+mn-lt"/>
              </a:defRPr>
            </a:lvl4pPr>
            <a:lvl5pPr>
              <a:defRPr sz="2000">
                <a:solidFill>
                  <a:srgbClr val="51515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3"/>
          <p:cNvSpPr>
            <a:spLocks noGrp="1"/>
          </p:cNvSpPr>
          <p:nvPr>
            <p:ph type="body" sz="quarter" idx="11"/>
          </p:nvPr>
        </p:nvSpPr>
        <p:spPr>
          <a:xfrm>
            <a:off x="251520" y="1506723"/>
            <a:ext cx="6695975" cy="423490"/>
          </a:xfrm>
          <a:prstGeom prst="rect">
            <a:avLst/>
          </a:prstGeom>
        </p:spPr>
        <p:txBody>
          <a:bodyPr/>
          <a:lstStyle>
            <a:lvl1pPr marL="0" indent="0">
              <a:buNone/>
              <a:defRPr sz="2600">
                <a:solidFill>
                  <a:srgbClr val="16A3B2"/>
                </a:solidFill>
                <a:latin typeface="+mj-lt"/>
              </a:defRPr>
            </a:lvl1pPr>
            <a:lvl2pPr>
              <a:defRPr sz="1800">
                <a:solidFill>
                  <a:srgbClr val="011C44"/>
                </a:solidFill>
                <a:latin typeface="Gill Sans"/>
              </a:defRPr>
            </a:lvl2pPr>
            <a:lvl3pPr>
              <a:defRPr sz="1800">
                <a:solidFill>
                  <a:srgbClr val="011C44"/>
                </a:solidFill>
                <a:latin typeface="Gill Sans"/>
              </a:defRPr>
            </a:lvl3pPr>
            <a:lvl4pPr>
              <a:defRPr sz="1800">
                <a:solidFill>
                  <a:srgbClr val="011C44"/>
                </a:solidFill>
                <a:latin typeface="Gill Sans"/>
              </a:defRPr>
            </a:lvl4pPr>
            <a:lvl5pPr>
              <a:defRPr sz="1800">
                <a:solidFill>
                  <a:srgbClr val="011C44"/>
                </a:solidFill>
                <a:latin typeface="Gill Sans"/>
              </a:defRPr>
            </a:lvl5pPr>
          </a:lstStyle>
          <a:p>
            <a:pPr lvl="0"/>
            <a:r>
              <a:rPr lang="en-US" dirty="0"/>
              <a:t>Click to edit Master text styles</a:t>
            </a:r>
          </a:p>
        </p:txBody>
      </p:sp>
    </p:spTree>
    <p:extLst>
      <p:ext uri="{BB962C8B-B14F-4D97-AF65-F5344CB8AC3E}">
        <p14:creationId xmlns:p14="http://schemas.microsoft.com/office/powerpoint/2010/main" val="482816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Image Slide">
    <p:spTree>
      <p:nvGrpSpPr>
        <p:cNvPr id="1" name=""/>
        <p:cNvGrpSpPr/>
        <p:nvPr/>
      </p:nvGrpSpPr>
      <p:grpSpPr>
        <a:xfrm>
          <a:off x="0" y="0"/>
          <a:ext cx="0" cy="0"/>
          <a:chOff x="0" y="0"/>
          <a:chExt cx="0" cy="0"/>
        </a:xfrm>
      </p:grpSpPr>
      <p:pic>
        <p:nvPicPr>
          <p:cNvPr id="2" name="Picture 1" descr="GRI_logoMASTER_WO.e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56377" y="314772"/>
            <a:ext cx="945843" cy="981596"/>
          </a:xfrm>
          <a:prstGeom prst="rect">
            <a:avLst/>
          </a:prstGeom>
        </p:spPr>
      </p:pic>
      <p:sp>
        <p:nvSpPr>
          <p:cNvPr id="6" name="Round Single Corner Rectangle 5"/>
          <p:cNvSpPr/>
          <p:nvPr userDrawn="1"/>
        </p:nvSpPr>
        <p:spPr>
          <a:xfrm>
            <a:off x="1" y="1237309"/>
            <a:ext cx="8676457" cy="5648077"/>
          </a:xfrm>
          <a:prstGeom prst="round1Rect">
            <a:avLst>
              <a:gd name="adj" fmla="val 35834"/>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5" name="Text Placeholder 3"/>
          <p:cNvSpPr>
            <a:spLocks noGrp="1"/>
          </p:cNvSpPr>
          <p:nvPr>
            <p:ph type="body" sz="quarter" idx="10"/>
          </p:nvPr>
        </p:nvSpPr>
        <p:spPr>
          <a:xfrm>
            <a:off x="251519" y="2082746"/>
            <a:ext cx="4212084" cy="4396774"/>
          </a:xfrm>
          <a:prstGeom prst="rect">
            <a:avLst/>
          </a:prstGeom>
        </p:spPr>
        <p:txBody>
          <a:bodyPr/>
          <a:lstStyle>
            <a:lvl1pPr>
              <a:defRPr sz="2400">
                <a:solidFill>
                  <a:srgbClr val="515151"/>
                </a:solidFill>
                <a:latin typeface="+mn-lt"/>
              </a:defRPr>
            </a:lvl1pPr>
            <a:lvl2pPr>
              <a:defRPr sz="2000">
                <a:solidFill>
                  <a:srgbClr val="515151"/>
                </a:solidFill>
                <a:latin typeface="+mn-lt"/>
              </a:defRPr>
            </a:lvl2pPr>
            <a:lvl3pPr>
              <a:defRPr sz="2000">
                <a:solidFill>
                  <a:srgbClr val="515151"/>
                </a:solidFill>
                <a:latin typeface="+mn-lt"/>
              </a:defRPr>
            </a:lvl3pPr>
            <a:lvl4pPr>
              <a:defRPr sz="2000">
                <a:solidFill>
                  <a:srgbClr val="515151"/>
                </a:solidFill>
                <a:latin typeface="+mn-lt"/>
              </a:defRPr>
            </a:lvl4pPr>
            <a:lvl5pPr>
              <a:defRPr sz="2000">
                <a:solidFill>
                  <a:srgbClr val="51515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
          <p:cNvSpPr>
            <a:spLocks noGrp="1"/>
          </p:cNvSpPr>
          <p:nvPr>
            <p:ph type="title"/>
          </p:nvPr>
        </p:nvSpPr>
        <p:spPr>
          <a:xfrm>
            <a:off x="251520" y="126927"/>
            <a:ext cx="6912768" cy="556108"/>
          </a:xfrm>
          <a:prstGeom prst="rect">
            <a:avLst/>
          </a:prstGeom>
        </p:spPr>
        <p:txBody>
          <a:bodyPr/>
          <a:lstStyle>
            <a:lvl1pPr algn="l">
              <a:defRPr sz="3200">
                <a:solidFill>
                  <a:schemeClr val="bg1"/>
                </a:solidFill>
                <a:latin typeface="+mj-lt"/>
              </a:defRPr>
            </a:lvl1pPr>
          </a:lstStyle>
          <a:p>
            <a:r>
              <a:rPr lang="en-US" dirty="0"/>
              <a:t>Click to edit Master title style</a:t>
            </a:r>
          </a:p>
        </p:txBody>
      </p:sp>
      <p:sp>
        <p:nvSpPr>
          <p:cNvPr id="17" name="Text Placeholder 35"/>
          <p:cNvSpPr>
            <a:spLocks noGrp="1"/>
          </p:cNvSpPr>
          <p:nvPr>
            <p:ph type="body" sz="quarter" idx="14"/>
          </p:nvPr>
        </p:nvSpPr>
        <p:spPr>
          <a:xfrm>
            <a:off x="251521" y="692696"/>
            <a:ext cx="6192837" cy="393932"/>
          </a:xfrm>
          <a:prstGeom prst="rect">
            <a:avLst/>
          </a:prstGeom>
        </p:spPr>
        <p:txBody>
          <a:bodyPr/>
          <a:lstStyle>
            <a:lvl1pPr marL="0" indent="0">
              <a:buNone/>
              <a:defRPr sz="2200">
                <a:solidFill>
                  <a:schemeClr val="bg1"/>
                </a:solidFill>
                <a:latin typeface="+mj-lt"/>
              </a:defRPr>
            </a:lvl1pPr>
          </a:lstStyle>
          <a:p>
            <a:pPr lvl="0"/>
            <a:r>
              <a:rPr lang="en-US" dirty="0"/>
              <a:t>Click to edit Master text styles</a:t>
            </a:r>
          </a:p>
        </p:txBody>
      </p:sp>
      <p:sp>
        <p:nvSpPr>
          <p:cNvPr id="18" name="Picture Placeholder 5"/>
          <p:cNvSpPr>
            <a:spLocks noGrp="1"/>
          </p:cNvSpPr>
          <p:nvPr>
            <p:ph type="pic" sz="quarter" idx="15"/>
          </p:nvPr>
        </p:nvSpPr>
        <p:spPr>
          <a:xfrm>
            <a:off x="5393209" y="1633510"/>
            <a:ext cx="2808287" cy="2808287"/>
          </a:xfrm>
          <a:prstGeom prst="flowChartConnector">
            <a:avLst/>
          </a:prstGeom>
        </p:spPr>
        <p:txBody>
          <a:bodyPr/>
          <a:lstStyle/>
          <a:p>
            <a:endParaRPr lang="en-US"/>
          </a:p>
        </p:txBody>
      </p:sp>
      <p:sp>
        <p:nvSpPr>
          <p:cNvPr id="19" name="Text Placeholder 8"/>
          <p:cNvSpPr>
            <a:spLocks noGrp="1"/>
          </p:cNvSpPr>
          <p:nvPr>
            <p:ph type="body" sz="quarter" idx="17"/>
          </p:nvPr>
        </p:nvSpPr>
        <p:spPr>
          <a:xfrm>
            <a:off x="5936629" y="4869162"/>
            <a:ext cx="1721444" cy="1656183"/>
          </a:xfrm>
          <a:prstGeom prst="flowChartConnector">
            <a:avLst/>
          </a:prstGeom>
          <a:solidFill>
            <a:srgbClr val="18B6C6"/>
          </a:solidFill>
        </p:spPr>
        <p:txBody>
          <a:bodyPr/>
          <a:lstStyle>
            <a:lvl1pPr marL="0" indent="0" algn="ctr">
              <a:buNone/>
              <a:defRPr sz="20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183637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Fact Slide">
    <p:spTree>
      <p:nvGrpSpPr>
        <p:cNvPr id="1" name=""/>
        <p:cNvGrpSpPr/>
        <p:nvPr/>
      </p:nvGrpSpPr>
      <p:grpSpPr>
        <a:xfrm>
          <a:off x="0" y="0"/>
          <a:ext cx="0" cy="0"/>
          <a:chOff x="0" y="0"/>
          <a:chExt cx="0" cy="0"/>
        </a:xfrm>
      </p:grpSpPr>
      <p:sp>
        <p:nvSpPr>
          <p:cNvPr id="7" name="Round Single Corner Rectangle 6"/>
          <p:cNvSpPr/>
          <p:nvPr userDrawn="1"/>
        </p:nvSpPr>
        <p:spPr>
          <a:xfrm>
            <a:off x="1" y="1209922"/>
            <a:ext cx="8676457" cy="5648077"/>
          </a:xfrm>
          <a:prstGeom prst="round1Rect">
            <a:avLst>
              <a:gd name="adj" fmla="val 35834"/>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pic>
        <p:nvPicPr>
          <p:cNvPr id="4" name="Picture 3" descr="GRI_logoMASTER_WO.e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56377" y="314772"/>
            <a:ext cx="945843" cy="981596"/>
          </a:xfrm>
          <a:prstGeom prst="rect">
            <a:avLst/>
          </a:prstGeom>
        </p:spPr>
      </p:pic>
      <p:sp>
        <p:nvSpPr>
          <p:cNvPr id="5" name="Round Single Corner Rectangle 4"/>
          <p:cNvSpPr/>
          <p:nvPr userDrawn="1"/>
        </p:nvSpPr>
        <p:spPr>
          <a:xfrm>
            <a:off x="1" y="1237309"/>
            <a:ext cx="8676457" cy="5648077"/>
          </a:xfrm>
          <a:prstGeom prst="round1Rect">
            <a:avLst>
              <a:gd name="adj" fmla="val 35834"/>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6" name="Text Placeholder 3"/>
          <p:cNvSpPr>
            <a:spLocks noGrp="1"/>
          </p:cNvSpPr>
          <p:nvPr>
            <p:ph type="body" sz="quarter" idx="10"/>
          </p:nvPr>
        </p:nvSpPr>
        <p:spPr>
          <a:xfrm>
            <a:off x="251519" y="2082746"/>
            <a:ext cx="4212084" cy="4396774"/>
          </a:xfrm>
          <a:prstGeom prst="rect">
            <a:avLst/>
          </a:prstGeom>
        </p:spPr>
        <p:txBody>
          <a:bodyPr/>
          <a:lstStyle>
            <a:lvl1pPr>
              <a:defRPr sz="2400">
                <a:solidFill>
                  <a:srgbClr val="515151"/>
                </a:solidFill>
                <a:latin typeface="+mn-lt"/>
              </a:defRPr>
            </a:lvl1pPr>
            <a:lvl2pPr>
              <a:defRPr sz="2000">
                <a:solidFill>
                  <a:srgbClr val="515151"/>
                </a:solidFill>
                <a:latin typeface="+mn-lt"/>
              </a:defRPr>
            </a:lvl2pPr>
            <a:lvl3pPr>
              <a:defRPr sz="2000">
                <a:solidFill>
                  <a:srgbClr val="515151"/>
                </a:solidFill>
                <a:latin typeface="+mn-lt"/>
              </a:defRPr>
            </a:lvl3pPr>
            <a:lvl4pPr>
              <a:defRPr sz="2000">
                <a:solidFill>
                  <a:srgbClr val="515151"/>
                </a:solidFill>
                <a:latin typeface="+mn-lt"/>
              </a:defRPr>
            </a:lvl4pPr>
            <a:lvl5pPr>
              <a:defRPr sz="2000">
                <a:solidFill>
                  <a:srgbClr val="51515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251520" y="126927"/>
            <a:ext cx="6912768" cy="556108"/>
          </a:xfrm>
          <a:prstGeom prst="rect">
            <a:avLst/>
          </a:prstGeom>
        </p:spPr>
        <p:txBody>
          <a:bodyPr/>
          <a:lstStyle>
            <a:lvl1pPr algn="l">
              <a:defRPr sz="3200">
                <a:solidFill>
                  <a:schemeClr val="bg1"/>
                </a:solidFill>
                <a:latin typeface="+mj-lt"/>
              </a:defRPr>
            </a:lvl1pPr>
          </a:lstStyle>
          <a:p>
            <a:r>
              <a:rPr lang="en-US" dirty="0"/>
              <a:t>Click to edit Master title style</a:t>
            </a:r>
          </a:p>
        </p:txBody>
      </p:sp>
      <p:sp>
        <p:nvSpPr>
          <p:cNvPr id="9" name="Text Placeholder 35"/>
          <p:cNvSpPr>
            <a:spLocks noGrp="1"/>
          </p:cNvSpPr>
          <p:nvPr>
            <p:ph type="body" sz="quarter" idx="14"/>
          </p:nvPr>
        </p:nvSpPr>
        <p:spPr>
          <a:xfrm>
            <a:off x="251521" y="767767"/>
            <a:ext cx="6192837" cy="393932"/>
          </a:xfrm>
          <a:prstGeom prst="rect">
            <a:avLst/>
          </a:prstGeom>
        </p:spPr>
        <p:txBody>
          <a:bodyPr/>
          <a:lstStyle>
            <a:lvl1pPr marL="0" indent="0">
              <a:buNone/>
              <a:defRPr sz="2200">
                <a:solidFill>
                  <a:schemeClr val="bg1"/>
                </a:solidFill>
                <a:latin typeface="+mj-lt"/>
              </a:defRPr>
            </a:lvl1pPr>
          </a:lstStyle>
          <a:p>
            <a:pPr lvl="0"/>
            <a:r>
              <a:rPr lang="en-US" dirty="0"/>
              <a:t>Click to edit Master text styles</a:t>
            </a:r>
          </a:p>
        </p:txBody>
      </p:sp>
      <p:sp>
        <p:nvSpPr>
          <p:cNvPr id="10" name="Text Placeholder 4"/>
          <p:cNvSpPr>
            <a:spLocks noGrp="1"/>
          </p:cNvSpPr>
          <p:nvPr>
            <p:ph type="body" sz="quarter" idx="17"/>
          </p:nvPr>
        </p:nvSpPr>
        <p:spPr>
          <a:xfrm>
            <a:off x="5375121" y="1700810"/>
            <a:ext cx="2908300" cy="2808287"/>
          </a:xfrm>
          <a:prstGeom prst="flowChartConnector">
            <a:avLst/>
          </a:prstGeom>
          <a:solidFill>
            <a:srgbClr val="18B6C6"/>
          </a:solidFill>
        </p:spPr>
        <p:txBody>
          <a:bodyPr/>
          <a:lstStyle>
            <a:lvl1pPr marL="0" indent="0" algn="ctr">
              <a:buNone/>
              <a:defRPr sz="2800">
                <a:solidFill>
                  <a:schemeClr val="bg1"/>
                </a:solidFill>
                <a:latin typeface="+mn-lt"/>
              </a:defRPr>
            </a:lvl1pPr>
          </a:lstStyle>
          <a:p>
            <a:pPr lvl="0"/>
            <a:r>
              <a:rPr lang="en-US" dirty="0"/>
              <a:t>Click to edit Master text styles</a:t>
            </a:r>
          </a:p>
        </p:txBody>
      </p:sp>
    </p:spTree>
    <p:extLst>
      <p:ext uri="{BB962C8B-B14F-4D97-AF65-F5344CB8AC3E}">
        <p14:creationId xmlns:p14="http://schemas.microsoft.com/office/powerpoint/2010/main" val="2386089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7" name="Round Single Corner Rectangle 6"/>
          <p:cNvSpPr/>
          <p:nvPr userDrawn="1"/>
        </p:nvSpPr>
        <p:spPr>
          <a:xfrm>
            <a:off x="1" y="1209922"/>
            <a:ext cx="8676457" cy="5648078"/>
          </a:xfrm>
          <a:prstGeom prst="round1Rect">
            <a:avLst>
              <a:gd name="adj" fmla="val 35834"/>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pic>
        <p:nvPicPr>
          <p:cNvPr id="4" name="Picture 3" descr="GRI_logoMASTER_WO.e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56377" y="314772"/>
            <a:ext cx="945843" cy="981596"/>
          </a:xfrm>
          <a:prstGeom prst="rect">
            <a:avLst/>
          </a:prstGeom>
        </p:spPr>
      </p:pic>
      <p:sp>
        <p:nvSpPr>
          <p:cNvPr id="5" name="Text Placeholder 3"/>
          <p:cNvSpPr>
            <a:spLocks noGrp="1"/>
          </p:cNvSpPr>
          <p:nvPr>
            <p:ph type="body" sz="quarter" idx="10"/>
          </p:nvPr>
        </p:nvSpPr>
        <p:spPr>
          <a:xfrm>
            <a:off x="4463988" y="2348880"/>
            <a:ext cx="3600400" cy="4032448"/>
          </a:xfrm>
          <a:prstGeom prst="rect">
            <a:avLst/>
          </a:prstGeom>
        </p:spPr>
        <p:txBody>
          <a:bodyPr/>
          <a:lstStyle>
            <a:lvl1pPr>
              <a:defRPr sz="2400">
                <a:solidFill>
                  <a:srgbClr val="515151"/>
                </a:solidFill>
                <a:latin typeface="+mn-lt"/>
              </a:defRPr>
            </a:lvl1pPr>
            <a:lvl2pPr>
              <a:defRPr sz="2000">
                <a:solidFill>
                  <a:srgbClr val="515151"/>
                </a:solidFill>
                <a:latin typeface="+mn-lt"/>
              </a:defRPr>
            </a:lvl2pPr>
            <a:lvl3pPr>
              <a:defRPr sz="2000">
                <a:solidFill>
                  <a:srgbClr val="515151"/>
                </a:solidFill>
                <a:latin typeface="+mn-lt"/>
              </a:defRPr>
            </a:lvl3pPr>
            <a:lvl4pPr>
              <a:defRPr sz="2000">
                <a:solidFill>
                  <a:srgbClr val="515151"/>
                </a:solidFill>
                <a:latin typeface="+mn-lt"/>
              </a:defRPr>
            </a:lvl4pPr>
            <a:lvl5pPr>
              <a:defRPr sz="2000">
                <a:solidFill>
                  <a:srgbClr val="51515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hart Placeholder 4"/>
          <p:cNvSpPr>
            <a:spLocks noGrp="1"/>
          </p:cNvSpPr>
          <p:nvPr>
            <p:ph type="chart" sz="quarter" idx="12"/>
          </p:nvPr>
        </p:nvSpPr>
        <p:spPr>
          <a:xfrm>
            <a:off x="251518" y="2348880"/>
            <a:ext cx="3672410" cy="4032448"/>
          </a:xfrm>
          <a:prstGeom prst="rect">
            <a:avLst/>
          </a:prstGeom>
        </p:spPr>
        <p:txBody>
          <a:bodyPr/>
          <a:lstStyle>
            <a:lvl1pPr>
              <a:defRPr>
                <a:ln>
                  <a:noFill/>
                </a:ln>
                <a:solidFill>
                  <a:srgbClr val="515151"/>
                </a:solidFill>
              </a:defRPr>
            </a:lvl1pPr>
          </a:lstStyle>
          <a:p>
            <a:endParaRPr lang="en-US" dirty="0"/>
          </a:p>
        </p:txBody>
      </p:sp>
      <p:sp>
        <p:nvSpPr>
          <p:cNvPr id="8" name="Title 1"/>
          <p:cNvSpPr>
            <a:spLocks noGrp="1"/>
          </p:cNvSpPr>
          <p:nvPr>
            <p:ph type="title"/>
          </p:nvPr>
        </p:nvSpPr>
        <p:spPr>
          <a:xfrm>
            <a:off x="251519" y="329864"/>
            <a:ext cx="6912768" cy="700124"/>
          </a:xfrm>
          <a:prstGeom prst="rect">
            <a:avLst/>
          </a:prstGeom>
        </p:spPr>
        <p:txBody>
          <a:bodyPr/>
          <a:lstStyle>
            <a:lvl1pPr algn="l">
              <a:defRPr sz="3200">
                <a:solidFill>
                  <a:schemeClr val="bg1"/>
                </a:solidFill>
                <a:latin typeface="+mj-lt"/>
              </a:defRPr>
            </a:lvl1pPr>
          </a:lstStyle>
          <a:p>
            <a:r>
              <a:rPr lang="en-US" dirty="0"/>
              <a:t>Click to edit Master title style</a:t>
            </a:r>
          </a:p>
        </p:txBody>
      </p:sp>
      <p:sp>
        <p:nvSpPr>
          <p:cNvPr id="9" name="Text Placeholder 3"/>
          <p:cNvSpPr>
            <a:spLocks noGrp="1"/>
          </p:cNvSpPr>
          <p:nvPr>
            <p:ph type="body" sz="quarter" idx="11"/>
          </p:nvPr>
        </p:nvSpPr>
        <p:spPr>
          <a:xfrm>
            <a:off x="251520" y="1506723"/>
            <a:ext cx="6695975" cy="423490"/>
          </a:xfrm>
          <a:prstGeom prst="rect">
            <a:avLst/>
          </a:prstGeom>
        </p:spPr>
        <p:txBody>
          <a:bodyPr/>
          <a:lstStyle>
            <a:lvl1pPr marL="0" indent="0">
              <a:buNone/>
              <a:defRPr sz="2600">
                <a:solidFill>
                  <a:srgbClr val="16A3B2"/>
                </a:solidFill>
                <a:latin typeface="+mj-lt"/>
              </a:defRPr>
            </a:lvl1pPr>
            <a:lvl2pPr>
              <a:defRPr sz="1800">
                <a:solidFill>
                  <a:srgbClr val="011C44"/>
                </a:solidFill>
                <a:latin typeface="Gill Sans"/>
              </a:defRPr>
            </a:lvl2pPr>
            <a:lvl3pPr>
              <a:defRPr sz="1800">
                <a:solidFill>
                  <a:srgbClr val="011C44"/>
                </a:solidFill>
                <a:latin typeface="Gill Sans"/>
              </a:defRPr>
            </a:lvl3pPr>
            <a:lvl4pPr>
              <a:defRPr sz="1800">
                <a:solidFill>
                  <a:srgbClr val="011C44"/>
                </a:solidFill>
                <a:latin typeface="Gill Sans"/>
              </a:defRPr>
            </a:lvl4pPr>
            <a:lvl5pPr>
              <a:defRPr sz="1800">
                <a:solidFill>
                  <a:srgbClr val="011C44"/>
                </a:solidFill>
                <a:latin typeface="Gill Sans"/>
              </a:defRPr>
            </a:lvl5pPr>
          </a:lstStyle>
          <a:p>
            <a:pPr lvl="0"/>
            <a:r>
              <a:rPr lang="en-US" dirty="0"/>
              <a:t>Click to edit Master text styles</a:t>
            </a:r>
          </a:p>
        </p:txBody>
      </p:sp>
      <p:sp>
        <p:nvSpPr>
          <p:cNvPr id="10" name="Text Placeholder 3"/>
          <p:cNvSpPr>
            <a:spLocks noGrp="1"/>
          </p:cNvSpPr>
          <p:nvPr>
            <p:ph type="body" sz="quarter" idx="13"/>
          </p:nvPr>
        </p:nvSpPr>
        <p:spPr>
          <a:xfrm>
            <a:off x="4361088" y="6528775"/>
            <a:ext cx="4283966" cy="271220"/>
          </a:xfrm>
          <a:prstGeom prst="rect">
            <a:avLst/>
          </a:prstGeom>
        </p:spPr>
        <p:txBody>
          <a:bodyPr/>
          <a:lstStyle>
            <a:lvl1pPr marL="0" indent="0" algn="r">
              <a:buNone/>
              <a:defRPr sz="1600" i="1">
                <a:solidFill>
                  <a:srgbClr val="515151"/>
                </a:solidFill>
                <a:latin typeface="+mn-lt"/>
              </a:defRPr>
            </a:lvl1pPr>
            <a:lvl2pPr>
              <a:defRPr sz="2000">
                <a:solidFill>
                  <a:srgbClr val="011C44"/>
                </a:solidFill>
                <a:latin typeface="+mn-lt"/>
              </a:defRPr>
            </a:lvl2pPr>
            <a:lvl3pPr>
              <a:defRPr sz="2000">
                <a:solidFill>
                  <a:srgbClr val="011C44"/>
                </a:solidFill>
                <a:latin typeface="+mn-lt"/>
              </a:defRPr>
            </a:lvl3pPr>
            <a:lvl4pPr>
              <a:defRPr sz="2000">
                <a:solidFill>
                  <a:srgbClr val="011C44"/>
                </a:solidFill>
                <a:latin typeface="+mn-lt"/>
              </a:defRPr>
            </a:lvl4pPr>
            <a:lvl5pPr>
              <a:defRPr sz="2000">
                <a:solidFill>
                  <a:srgbClr val="011C44"/>
                </a:solidFill>
                <a:latin typeface="+mn-lt"/>
              </a:defRPr>
            </a:lvl5pPr>
          </a:lstStyle>
          <a:p>
            <a:pPr lvl="0"/>
            <a:r>
              <a:rPr lang="en-US" dirty="0"/>
              <a:t>Click to edit Master text styles</a:t>
            </a:r>
          </a:p>
        </p:txBody>
      </p:sp>
    </p:spTree>
    <p:extLst>
      <p:ext uri="{BB962C8B-B14F-4D97-AF65-F5344CB8AC3E}">
        <p14:creationId xmlns:p14="http://schemas.microsoft.com/office/powerpoint/2010/main" val="1225141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7" name="Round Single Corner Rectangle 6"/>
          <p:cNvSpPr/>
          <p:nvPr userDrawn="1"/>
        </p:nvSpPr>
        <p:spPr>
          <a:xfrm>
            <a:off x="1" y="1209922"/>
            <a:ext cx="8676457" cy="5648078"/>
          </a:xfrm>
          <a:prstGeom prst="round1Rect">
            <a:avLst>
              <a:gd name="adj" fmla="val 35834"/>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pic>
        <p:nvPicPr>
          <p:cNvPr id="4" name="Picture 3" descr="GRI_logoMASTER_WO.e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56377" y="314772"/>
            <a:ext cx="945843" cy="981596"/>
          </a:xfrm>
          <a:prstGeom prst="rect">
            <a:avLst/>
          </a:prstGeom>
        </p:spPr>
      </p:pic>
      <p:sp>
        <p:nvSpPr>
          <p:cNvPr id="5" name="Title 1"/>
          <p:cNvSpPr>
            <a:spLocks noGrp="1"/>
          </p:cNvSpPr>
          <p:nvPr>
            <p:ph type="title"/>
          </p:nvPr>
        </p:nvSpPr>
        <p:spPr>
          <a:xfrm>
            <a:off x="251519" y="329864"/>
            <a:ext cx="6912768" cy="700124"/>
          </a:xfrm>
          <a:prstGeom prst="rect">
            <a:avLst/>
          </a:prstGeom>
        </p:spPr>
        <p:txBody>
          <a:bodyPr/>
          <a:lstStyle>
            <a:lvl1pPr algn="l">
              <a:defRPr sz="3200">
                <a:solidFill>
                  <a:schemeClr val="bg1"/>
                </a:solidFill>
                <a:latin typeface="+mj-lt"/>
              </a:defRPr>
            </a:lvl1pPr>
          </a:lstStyle>
          <a:p>
            <a:r>
              <a:rPr lang="en-US" dirty="0"/>
              <a:t>Click to edit Master title style</a:t>
            </a:r>
          </a:p>
        </p:txBody>
      </p:sp>
      <p:sp>
        <p:nvSpPr>
          <p:cNvPr id="6" name="Text Placeholder 3"/>
          <p:cNvSpPr>
            <a:spLocks noGrp="1"/>
          </p:cNvSpPr>
          <p:nvPr>
            <p:ph type="body" sz="quarter" idx="11"/>
          </p:nvPr>
        </p:nvSpPr>
        <p:spPr>
          <a:xfrm>
            <a:off x="251520" y="1506723"/>
            <a:ext cx="6695975" cy="423490"/>
          </a:xfrm>
          <a:prstGeom prst="rect">
            <a:avLst/>
          </a:prstGeom>
        </p:spPr>
        <p:txBody>
          <a:bodyPr/>
          <a:lstStyle>
            <a:lvl1pPr marL="0" indent="0">
              <a:buNone/>
              <a:defRPr sz="2600">
                <a:solidFill>
                  <a:srgbClr val="16A3B2"/>
                </a:solidFill>
                <a:latin typeface="+mj-lt"/>
              </a:defRPr>
            </a:lvl1pPr>
            <a:lvl2pPr>
              <a:defRPr sz="1800">
                <a:solidFill>
                  <a:srgbClr val="011C44"/>
                </a:solidFill>
                <a:latin typeface="Gill Sans"/>
              </a:defRPr>
            </a:lvl2pPr>
            <a:lvl3pPr>
              <a:defRPr sz="1800">
                <a:solidFill>
                  <a:srgbClr val="011C44"/>
                </a:solidFill>
                <a:latin typeface="Gill Sans"/>
              </a:defRPr>
            </a:lvl3pPr>
            <a:lvl4pPr>
              <a:defRPr sz="1800">
                <a:solidFill>
                  <a:srgbClr val="011C44"/>
                </a:solidFill>
                <a:latin typeface="Gill Sans"/>
              </a:defRPr>
            </a:lvl4pPr>
            <a:lvl5pPr>
              <a:defRPr sz="1800">
                <a:solidFill>
                  <a:srgbClr val="011C44"/>
                </a:solidFill>
                <a:latin typeface="Gill Sans"/>
              </a:defRPr>
            </a:lvl5pPr>
          </a:lstStyle>
          <a:p>
            <a:pPr lvl="0"/>
            <a:r>
              <a:rPr lang="en-US" dirty="0"/>
              <a:t>Click to edit Master text styles</a:t>
            </a:r>
          </a:p>
        </p:txBody>
      </p:sp>
      <p:sp>
        <p:nvSpPr>
          <p:cNvPr id="8" name="Text Placeholder 3"/>
          <p:cNvSpPr>
            <a:spLocks noGrp="1"/>
          </p:cNvSpPr>
          <p:nvPr>
            <p:ph type="body" sz="quarter" idx="13"/>
          </p:nvPr>
        </p:nvSpPr>
        <p:spPr>
          <a:xfrm>
            <a:off x="4392492" y="6538514"/>
            <a:ext cx="4283966" cy="271220"/>
          </a:xfrm>
          <a:prstGeom prst="rect">
            <a:avLst/>
          </a:prstGeom>
        </p:spPr>
        <p:txBody>
          <a:bodyPr/>
          <a:lstStyle>
            <a:lvl1pPr marL="0" indent="0" algn="r">
              <a:buNone/>
              <a:defRPr sz="1600" i="1">
                <a:solidFill>
                  <a:srgbClr val="515151"/>
                </a:solidFill>
                <a:latin typeface="+mn-lt"/>
              </a:defRPr>
            </a:lvl1pPr>
            <a:lvl2pPr>
              <a:defRPr sz="2000">
                <a:solidFill>
                  <a:srgbClr val="011C44"/>
                </a:solidFill>
                <a:latin typeface="+mn-lt"/>
              </a:defRPr>
            </a:lvl2pPr>
            <a:lvl3pPr>
              <a:defRPr sz="2000">
                <a:solidFill>
                  <a:srgbClr val="011C44"/>
                </a:solidFill>
                <a:latin typeface="+mn-lt"/>
              </a:defRPr>
            </a:lvl3pPr>
            <a:lvl4pPr>
              <a:defRPr sz="2000">
                <a:solidFill>
                  <a:srgbClr val="011C44"/>
                </a:solidFill>
                <a:latin typeface="+mn-lt"/>
              </a:defRPr>
            </a:lvl4pPr>
            <a:lvl5pPr>
              <a:defRPr sz="2000">
                <a:solidFill>
                  <a:srgbClr val="011C44"/>
                </a:solidFill>
                <a:latin typeface="+mn-lt"/>
              </a:defRPr>
            </a:lvl5pPr>
          </a:lstStyle>
          <a:p>
            <a:pPr lvl="0"/>
            <a:r>
              <a:rPr lang="en-US" dirty="0"/>
              <a:t>Click to edit Master text styles</a:t>
            </a:r>
          </a:p>
        </p:txBody>
      </p:sp>
      <p:sp>
        <p:nvSpPr>
          <p:cNvPr id="9" name="Table Placeholder 2"/>
          <p:cNvSpPr>
            <a:spLocks noGrp="1"/>
          </p:cNvSpPr>
          <p:nvPr>
            <p:ph type="tbl" sz="quarter" idx="14"/>
          </p:nvPr>
        </p:nvSpPr>
        <p:spPr>
          <a:xfrm>
            <a:off x="251519" y="2205038"/>
            <a:ext cx="7705551" cy="4153542"/>
          </a:xfrm>
          <a:prstGeom prst="rect">
            <a:avLst/>
          </a:prstGeom>
        </p:spPr>
        <p:txBody>
          <a:bodyPr/>
          <a:lstStyle>
            <a:lvl1pPr>
              <a:defRPr sz="2400">
                <a:ln>
                  <a:noFill/>
                </a:ln>
                <a:solidFill>
                  <a:srgbClr val="515151"/>
                </a:solidFill>
              </a:defRPr>
            </a:lvl1pPr>
          </a:lstStyle>
          <a:p>
            <a:endParaRPr lang="en-US" dirty="0"/>
          </a:p>
        </p:txBody>
      </p:sp>
    </p:spTree>
    <p:extLst>
      <p:ext uri="{BB962C8B-B14F-4D97-AF65-F5344CB8AC3E}">
        <p14:creationId xmlns:p14="http://schemas.microsoft.com/office/powerpoint/2010/main" val="3814811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Only Slide">
    <p:spTree>
      <p:nvGrpSpPr>
        <p:cNvPr id="1" name=""/>
        <p:cNvGrpSpPr/>
        <p:nvPr/>
      </p:nvGrpSpPr>
      <p:grpSpPr>
        <a:xfrm>
          <a:off x="0" y="0"/>
          <a:ext cx="0" cy="0"/>
          <a:chOff x="0" y="0"/>
          <a:chExt cx="0" cy="0"/>
        </a:xfrm>
      </p:grpSpPr>
      <p:pic>
        <p:nvPicPr>
          <p:cNvPr id="4" name="Picture 3" descr="GRI_logoMASTER_WO.e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56377" y="314772"/>
            <a:ext cx="945843" cy="981596"/>
          </a:xfrm>
          <a:prstGeom prst="rect">
            <a:avLst/>
          </a:prstGeom>
        </p:spPr>
      </p:pic>
      <p:sp>
        <p:nvSpPr>
          <p:cNvPr id="5" name="Text Placeholder 35"/>
          <p:cNvSpPr>
            <a:spLocks noGrp="1"/>
          </p:cNvSpPr>
          <p:nvPr>
            <p:ph type="body" sz="quarter" idx="11"/>
          </p:nvPr>
        </p:nvSpPr>
        <p:spPr>
          <a:xfrm>
            <a:off x="251519" y="692696"/>
            <a:ext cx="6192837" cy="393932"/>
          </a:xfrm>
          <a:prstGeom prst="rect">
            <a:avLst/>
          </a:prstGeom>
        </p:spPr>
        <p:txBody>
          <a:bodyPr/>
          <a:lstStyle>
            <a:lvl1pPr marL="0" indent="0">
              <a:buNone/>
              <a:defRPr sz="2200">
                <a:solidFill>
                  <a:schemeClr val="bg1"/>
                </a:solidFill>
                <a:latin typeface="+mj-lt"/>
              </a:defRPr>
            </a:lvl1pPr>
          </a:lstStyle>
          <a:p>
            <a:pPr lvl="0"/>
            <a:r>
              <a:rPr lang="en-US" dirty="0"/>
              <a:t>Click to edit Master text styles</a:t>
            </a:r>
          </a:p>
        </p:txBody>
      </p:sp>
      <p:sp>
        <p:nvSpPr>
          <p:cNvPr id="6" name="Title 14"/>
          <p:cNvSpPr>
            <a:spLocks noGrp="1"/>
          </p:cNvSpPr>
          <p:nvPr>
            <p:ph type="title"/>
          </p:nvPr>
        </p:nvSpPr>
        <p:spPr>
          <a:xfrm>
            <a:off x="251519" y="116633"/>
            <a:ext cx="6624737" cy="504056"/>
          </a:xfrm>
          <a:prstGeom prst="rect">
            <a:avLst/>
          </a:prstGeom>
        </p:spPr>
        <p:txBody>
          <a:bodyPr/>
          <a:lstStyle>
            <a:lvl1pPr algn="l">
              <a:defRPr sz="32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201057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3.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11C4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8546123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11C44"/>
        </a:solidFill>
        <a:effectLst/>
      </p:bgPr>
    </p:bg>
    <p:spTree>
      <p:nvGrpSpPr>
        <p:cNvPr id="1" name=""/>
        <p:cNvGrpSpPr/>
        <p:nvPr/>
      </p:nvGrpSpPr>
      <p:grpSpPr>
        <a:xfrm>
          <a:off x="0" y="0"/>
          <a:ext cx="0" cy="0"/>
          <a:chOff x="0" y="0"/>
          <a:chExt cx="0" cy="0"/>
        </a:xfrm>
      </p:grpSpPr>
      <p:sp>
        <p:nvSpPr>
          <p:cNvPr id="3" name="Flowchart: Process 6"/>
          <p:cNvSpPr/>
          <p:nvPr userDrawn="1"/>
        </p:nvSpPr>
        <p:spPr>
          <a:xfrm>
            <a:off x="0" y="1556793"/>
            <a:ext cx="9144000" cy="4752527"/>
          </a:xfrm>
          <a:prstGeom prst="flowChartProcess">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Tree>
    <p:extLst>
      <p:ext uri="{BB962C8B-B14F-4D97-AF65-F5344CB8AC3E}">
        <p14:creationId xmlns:p14="http://schemas.microsoft.com/office/powerpoint/2010/main" val="22025715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27" r:id="rId5"/>
    <p:sldLayoutId id="2147483729"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11C44"/>
        </a:solidFill>
        <a:effectLst/>
      </p:bgPr>
    </p:bg>
    <p:spTree>
      <p:nvGrpSpPr>
        <p:cNvPr id="1" name=""/>
        <p:cNvGrpSpPr/>
        <p:nvPr/>
      </p:nvGrpSpPr>
      <p:grpSpPr>
        <a:xfrm>
          <a:off x="0" y="0"/>
          <a:ext cx="0" cy="0"/>
          <a:chOff x="0" y="0"/>
          <a:chExt cx="0" cy="0"/>
        </a:xfrm>
      </p:grpSpPr>
      <p:sp>
        <p:nvSpPr>
          <p:cNvPr id="3" name="Flowchart: Process 6"/>
          <p:cNvSpPr/>
          <p:nvPr userDrawn="1"/>
        </p:nvSpPr>
        <p:spPr>
          <a:xfrm>
            <a:off x="0" y="1556793"/>
            <a:ext cx="9144000" cy="4752527"/>
          </a:xfrm>
          <a:prstGeom prst="flowChartProcess">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Tree>
    <p:extLst>
      <p:ext uri="{BB962C8B-B14F-4D97-AF65-F5344CB8AC3E}">
        <p14:creationId xmlns:p14="http://schemas.microsoft.com/office/powerpoint/2010/main" val="70053056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11C44"/>
        </a:solidFill>
        <a:effectLst/>
      </p:bgPr>
    </p:bg>
    <p:spTree>
      <p:nvGrpSpPr>
        <p:cNvPr id="1" name=""/>
        <p:cNvGrpSpPr/>
        <p:nvPr/>
      </p:nvGrpSpPr>
      <p:grpSpPr>
        <a:xfrm>
          <a:off x="0" y="0"/>
          <a:ext cx="0" cy="0"/>
          <a:chOff x="0" y="0"/>
          <a:chExt cx="0" cy="0"/>
        </a:xfrm>
      </p:grpSpPr>
      <p:sp>
        <p:nvSpPr>
          <p:cNvPr id="3" name="Flowchart: Process 6"/>
          <p:cNvSpPr/>
          <p:nvPr userDrawn="1"/>
        </p:nvSpPr>
        <p:spPr>
          <a:xfrm>
            <a:off x="0" y="1556793"/>
            <a:ext cx="9144000" cy="4752527"/>
          </a:xfrm>
          <a:prstGeom prst="flowChartProcess">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Tree>
    <p:extLst>
      <p:ext uri="{BB962C8B-B14F-4D97-AF65-F5344CB8AC3E}">
        <p14:creationId xmlns:p14="http://schemas.microsoft.com/office/powerpoint/2010/main" val="2780251025"/>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11C44"/>
        </a:solidFill>
        <a:effectLst/>
      </p:bgPr>
    </p:bg>
    <p:spTree>
      <p:nvGrpSpPr>
        <p:cNvPr id="1" name=""/>
        <p:cNvGrpSpPr/>
        <p:nvPr/>
      </p:nvGrpSpPr>
      <p:grpSpPr>
        <a:xfrm>
          <a:off x="0" y="0"/>
          <a:ext cx="0" cy="0"/>
          <a:chOff x="0" y="0"/>
          <a:chExt cx="0" cy="0"/>
        </a:xfrm>
      </p:grpSpPr>
      <p:sp>
        <p:nvSpPr>
          <p:cNvPr id="3" name="Flowchart: Process 6"/>
          <p:cNvSpPr/>
          <p:nvPr userDrawn="1"/>
        </p:nvSpPr>
        <p:spPr>
          <a:xfrm>
            <a:off x="0" y="1556793"/>
            <a:ext cx="9144000" cy="4752527"/>
          </a:xfrm>
          <a:prstGeom prst="flowChartProcess">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Tree>
    <p:extLst>
      <p:ext uri="{BB962C8B-B14F-4D97-AF65-F5344CB8AC3E}">
        <p14:creationId xmlns:p14="http://schemas.microsoft.com/office/powerpoint/2010/main" val="3292864280"/>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Genovese@globalreporting.org"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1.xm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diagramColors" Target="../diagrams/colors1.xml"/><Relationship Id="rId11" Type="http://schemas.openxmlformats.org/officeDocument/2006/relationships/image" Target="../media/image18.png"/><Relationship Id="rId5" Type="http://schemas.openxmlformats.org/officeDocument/2006/relationships/diagramQuickStyle" Target="../diagrams/quickStyle1.xml"/><Relationship Id="rId10" Type="http://schemas.openxmlformats.org/officeDocument/2006/relationships/image" Target="../media/image17.png"/><Relationship Id="rId4" Type="http://schemas.openxmlformats.org/officeDocument/2006/relationships/diagramLayout" Target="../diagrams/layout1.xml"/><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5"/>
          <p:cNvSpPr txBox="1">
            <a:spLocks/>
          </p:cNvSpPr>
          <p:nvPr/>
        </p:nvSpPr>
        <p:spPr>
          <a:xfrm>
            <a:off x="4017368" y="3930232"/>
            <a:ext cx="4788026" cy="1377818"/>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a:solidFill>
                  <a:srgbClr val="212D54"/>
                </a:solidFill>
                <a:cs typeface="Gill Sans MT Pro Book"/>
              </a:rPr>
              <a:t>GRI Standards</a:t>
            </a:r>
            <a:endParaRPr lang="en-GB" sz="4000" dirty="0">
              <a:solidFill>
                <a:srgbClr val="002856"/>
              </a:solidFill>
              <a:cs typeface="Gill Sans"/>
            </a:endParaRPr>
          </a:p>
        </p:txBody>
      </p:sp>
      <p:sp>
        <p:nvSpPr>
          <p:cNvPr id="24" name="Title 15"/>
          <p:cNvSpPr txBox="1">
            <a:spLocks/>
          </p:cNvSpPr>
          <p:nvPr/>
        </p:nvSpPr>
        <p:spPr>
          <a:xfrm>
            <a:off x="4314715" y="5019815"/>
            <a:ext cx="3980199" cy="576063"/>
          </a:xfrm>
          <a:prstGeom prst="rect">
            <a:avLst/>
          </a:prstGeom>
          <a:solidFill>
            <a:schemeClr val="bg1"/>
          </a:solidFill>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800" dirty="0">
                <a:solidFill>
                  <a:srgbClr val="212D54"/>
                </a:solidFill>
                <a:cs typeface="Gill Sans MT Pro Book"/>
              </a:rPr>
              <a:t>Alyson Genovese</a:t>
            </a:r>
          </a:p>
          <a:p>
            <a:pPr algn="l"/>
            <a:r>
              <a:rPr lang="en-US" sz="1800" dirty="0">
                <a:solidFill>
                  <a:srgbClr val="212D54"/>
                </a:solidFill>
                <a:cs typeface="Gill Sans MT Pro Book"/>
              </a:rPr>
              <a:t>Head of Corporate/Stakeholder Relations – North America</a:t>
            </a:r>
          </a:p>
        </p:txBody>
      </p:sp>
    </p:spTree>
    <p:extLst>
      <p:ext uri="{BB962C8B-B14F-4D97-AF65-F5344CB8AC3E}">
        <p14:creationId xmlns:p14="http://schemas.microsoft.com/office/powerpoint/2010/main" val="1065029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13357" y="3510643"/>
            <a:ext cx="2809102" cy="1600438"/>
          </a:xfrm>
          <a:prstGeom prst="rect">
            <a:avLst/>
          </a:prstGeom>
          <a:solidFill>
            <a:schemeClr val="bg1"/>
          </a:solidFill>
        </p:spPr>
        <p:txBody>
          <a:bodyPr wrap="none" rtlCol="0">
            <a:spAutoFit/>
          </a:bodyPr>
          <a:lstStyle/>
          <a:p>
            <a:pPr algn="ctr"/>
            <a:r>
              <a:rPr lang="en-US" sz="1600" dirty="0"/>
              <a:t>Alyson Genovese</a:t>
            </a:r>
          </a:p>
          <a:p>
            <a:pPr algn="ctr"/>
            <a:r>
              <a:rPr lang="en-US" sz="1600" dirty="0">
                <a:hlinkClick r:id="rId2"/>
              </a:rPr>
              <a:t>genovese@globalreporting.org</a:t>
            </a:r>
            <a:endParaRPr lang="en-US" sz="1600" dirty="0"/>
          </a:p>
          <a:p>
            <a:pPr algn="ctr"/>
            <a:r>
              <a:rPr lang="en-US" sz="1600" dirty="0"/>
              <a:t>603.834.5585</a:t>
            </a:r>
          </a:p>
          <a:p>
            <a:pPr algn="ctr"/>
            <a:endParaRPr lang="en-US" sz="1600" dirty="0"/>
          </a:p>
          <a:p>
            <a:pPr algn="ctr"/>
            <a:r>
              <a:rPr lang="en-US" sz="1600" dirty="0"/>
              <a:t>260 Madison Avenue, Suite 204</a:t>
            </a:r>
          </a:p>
          <a:p>
            <a:pPr algn="ctr"/>
            <a:r>
              <a:rPr lang="en-US" sz="1600" dirty="0"/>
              <a:t>New York, NY 10016</a:t>
            </a:r>
          </a:p>
        </p:txBody>
      </p:sp>
    </p:spTree>
    <p:extLst>
      <p:ext uri="{BB962C8B-B14F-4D97-AF65-F5344CB8AC3E}">
        <p14:creationId xmlns:p14="http://schemas.microsoft.com/office/powerpoint/2010/main" val="3290501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783839" y="2118948"/>
            <a:ext cx="5488459" cy="3888432"/>
          </a:xfrm>
        </p:spPr>
        <p:txBody>
          <a:bodyPr/>
          <a:lstStyle/>
          <a:p>
            <a:pPr marL="0" indent="0">
              <a:buNone/>
            </a:pPr>
            <a:r>
              <a:rPr lang="en-US" sz="3200" dirty="0"/>
              <a:t>Demand for Transparency</a:t>
            </a:r>
          </a:p>
          <a:p>
            <a:pPr marL="0" indent="0">
              <a:buNone/>
            </a:pPr>
            <a:endParaRPr lang="en-US" sz="1800" dirty="0"/>
          </a:p>
          <a:p>
            <a:pPr marL="0" indent="0">
              <a:buNone/>
            </a:pPr>
            <a:endParaRPr lang="en-US" sz="1800" dirty="0"/>
          </a:p>
          <a:p>
            <a:pPr marL="0" indent="0">
              <a:buNone/>
            </a:pPr>
            <a:r>
              <a:rPr lang="en-US" sz="3200" dirty="0"/>
              <a:t>Desire to Build Trust and Reputation</a:t>
            </a:r>
          </a:p>
          <a:p>
            <a:pPr marL="0" indent="0">
              <a:buNone/>
            </a:pPr>
            <a:endParaRPr lang="en-US" sz="3200" dirty="0"/>
          </a:p>
          <a:p>
            <a:pPr marL="0" indent="0">
              <a:buNone/>
            </a:pPr>
            <a:r>
              <a:rPr lang="en-US" sz="3200" dirty="0"/>
              <a:t>Need to Manage Risk and Create Opportunities</a:t>
            </a:r>
          </a:p>
          <a:p>
            <a:pPr marL="0" indent="0">
              <a:buNone/>
            </a:pPr>
            <a:endParaRPr lang="en-US" sz="3200" dirty="0"/>
          </a:p>
        </p:txBody>
      </p:sp>
      <p:sp>
        <p:nvSpPr>
          <p:cNvPr id="7" name="Title 6"/>
          <p:cNvSpPr>
            <a:spLocks noGrp="1"/>
          </p:cNvSpPr>
          <p:nvPr>
            <p:ph type="title"/>
          </p:nvPr>
        </p:nvSpPr>
        <p:spPr/>
        <p:txBody>
          <a:bodyPr/>
          <a:lstStyle/>
          <a:p>
            <a:r>
              <a:rPr lang="en-US" dirty="0"/>
              <a:t>Why are Organizations Reporting? </a:t>
            </a:r>
          </a:p>
        </p:txBody>
      </p:sp>
      <p:pic>
        <p:nvPicPr>
          <p:cNvPr id="10" name="Picture Placeholder 6"/>
          <p:cNvPicPr>
            <a:picLocks noChangeAspect="1"/>
          </p:cNvPicPr>
          <p:nvPr/>
        </p:nvPicPr>
        <p:blipFill>
          <a:blip r:embed="rId2" cstate="print">
            <a:extLst>
              <a:ext uri="{28A0092B-C50C-407E-A947-70E740481C1C}">
                <a14:useLocalDpi xmlns:a14="http://schemas.microsoft.com/office/drawing/2010/main" val="0"/>
              </a:ext>
            </a:extLst>
          </a:blip>
          <a:srcRect l="17500" r="17500"/>
          <a:stretch>
            <a:fillRect/>
          </a:stretch>
        </p:blipFill>
        <p:spPr>
          <a:xfrm>
            <a:off x="1158312" y="1645568"/>
            <a:ext cx="1451791" cy="1451791"/>
          </a:xfrm>
          <a:prstGeom prst="flowChartConnector">
            <a:avLst/>
          </a:prstGeom>
        </p:spPr>
      </p:pic>
      <p:pic>
        <p:nvPicPr>
          <p:cNvPr id="11" name="Picture Placeholder 5"/>
          <p:cNvPicPr>
            <a:picLocks noChangeAspect="1"/>
          </p:cNvPicPr>
          <p:nvPr/>
        </p:nvPicPr>
        <p:blipFill>
          <a:blip r:embed="rId3" cstate="print">
            <a:extLst>
              <a:ext uri="{28A0092B-C50C-407E-A947-70E740481C1C}">
                <a14:useLocalDpi xmlns:a14="http://schemas.microsoft.com/office/drawing/2010/main" val="0"/>
              </a:ext>
            </a:extLst>
          </a:blip>
          <a:srcRect t="413" b="413"/>
          <a:stretch>
            <a:fillRect/>
          </a:stretch>
        </p:blipFill>
        <p:spPr>
          <a:xfrm>
            <a:off x="1137437" y="4825021"/>
            <a:ext cx="1463523" cy="1463523"/>
          </a:xfrm>
          <a:prstGeom prst="flowChartConnector">
            <a:avLst/>
          </a:prstGeom>
        </p:spPr>
      </p:pic>
      <p:pic>
        <p:nvPicPr>
          <p:cNvPr id="12" name="Picture Placeholder 1"/>
          <p:cNvPicPr>
            <a:picLocks noChangeAspect="1"/>
          </p:cNvPicPr>
          <p:nvPr/>
        </p:nvPicPr>
        <p:blipFill>
          <a:blip r:embed="rId4" cstate="print">
            <a:extLst>
              <a:ext uri="{28A0092B-C50C-407E-A947-70E740481C1C}">
                <a14:useLocalDpi xmlns:a14="http://schemas.microsoft.com/office/drawing/2010/main" val="0"/>
              </a:ext>
            </a:extLst>
          </a:blip>
          <a:srcRect l="13699" r="13699"/>
          <a:stretch>
            <a:fillRect/>
          </a:stretch>
        </p:blipFill>
        <p:spPr>
          <a:xfrm>
            <a:off x="1163497" y="3242569"/>
            <a:ext cx="1451791" cy="1451791"/>
          </a:xfrm>
          <a:prstGeom prst="flowChartConnector">
            <a:avLst/>
          </a:prstGeom>
        </p:spPr>
      </p:pic>
    </p:spTree>
    <p:extLst>
      <p:ext uri="{BB962C8B-B14F-4D97-AF65-F5344CB8AC3E}">
        <p14:creationId xmlns:p14="http://schemas.microsoft.com/office/powerpoint/2010/main" val="3253855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a:t>About GRI</a:t>
            </a:r>
          </a:p>
        </p:txBody>
      </p:sp>
      <p:sp>
        <p:nvSpPr>
          <p:cNvPr id="6" name="Text Placeholder 5"/>
          <p:cNvSpPr>
            <a:spLocks noGrp="1"/>
          </p:cNvSpPr>
          <p:nvPr>
            <p:ph type="body" sz="quarter" idx="10"/>
          </p:nvPr>
        </p:nvSpPr>
        <p:spPr>
          <a:xfrm>
            <a:off x="251517" y="1648222"/>
            <a:ext cx="8650700" cy="3888432"/>
          </a:xfrm>
        </p:spPr>
        <p:txBody>
          <a:bodyPr/>
          <a:lstStyle/>
          <a:p>
            <a:pPr algn="ctr"/>
            <a:r>
              <a:rPr lang="en-US" sz="2800" dirty="0">
                <a:solidFill>
                  <a:srgbClr val="00B0F0"/>
                </a:solidFill>
              </a:rPr>
              <a:t>Our Vision</a:t>
            </a:r>
          </a:p>
          <a:p>
            <a:pPr algn="ctr"/>
            <a:r>
              <a:rPr lang="en-US" dirty="0">
                <a:solidFill>
                  <a:schemeClr val="tx1"/>
                </a:solidFill>
              </a:rPr>
              <a:t>Create a future where sustainability is integral to every organization's decision making process.</a:t>
            </a:r>
          </a:p>
          <a:p>
            <a:pPr algn="ctr"/>
            <a:endParaRPr lang="en-US" sz="1200" dirty="0"/>
          </a:p>
          <a:p>
            <a:pPr algn="ctr"/>
            <a:r>
              <a:rPr lang="en-US" sz="2800" dirty="0">
                <a:solidFill>
                  <a:srgbClr val="00B0F0"/>
                </a:solidFill>
              </a:rPr>
              <a:t>Our Mission</a:t>
            </a:r>
          </a:p>
          <a:p>
            <a:pPr algn="ctr"/>
            <a:r>
              <a:rPr lang="en-US" dirty="0">
                <a:solidFill>
                  <a:schemeClr val="tx1"/>
                </a:solidFill>
              </a:rPr>
              <a:t>Empower decision makers everywhere, through our sustainability standards and multi-stakeholder network, to take action towards a more sustainable economy and world.</a:t>
            </a:r>
          </a:p>
          <a:p>
            <a:pPr algn="ctr"/>
            <a:endParaRPr lang="en-US" sz="1100" dirty="0"/>
          </a:p>
          <a:p>
            <a:pPr algn="ctr"/>
            <a:r>
              <a:rPr lang="en-US" sz="2800" dirty="0">
                <a:solidFill>
                  <a:srgbClr val="00B0F0"/>
                </a:solidFill>
              </a:rPr>
              <a:t>We Believe:</a:t>
            </a:r>
          </a:p>
          <a:p>
            <a:pPr algn="ctr"/>
            <a:r>
              <a:rPr lang="en-US" sz="3200" dirty="0">
                <a:solidFill>
                  <a:schemeClr val="tx1"/>
                </a:solidFill>
              </a:rPr>
              <a:t>Transparency is a catalyst for change</a:t>
            </a:r>
          </a:p>
          <a:p>
            <a:pPr algn="ctr"/>
            <a:endParaRPr lang="en-US" sz="2800" dirty="0"/>
          </a:p>
          <a:p>
            <a:pPr algn="ctr"/>
            <a:endParaRPr lang="en-US" sz="2800" dirty="0"/>
          </a:p>
        </p:txBody>
      </p:sp>
    </p:spTree>
    <p:extLst>
      <p:ext uri="{BB962C8B-B14F-4D97-AF65-F5344CB8AC3E}">
        <p14:creationId xmlns:p14="http://schemas.microsoft.com/office/powerpoint/2010/main" val="1051199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GRI and the Evolution of Reporting </a:t>
            </a:r>
          </a:p>
        </p:txBody>
      </p:sp>
      <p:graphicFrame>
        <p:nvGraphicFramePr>
          <p:cNvPr id="8" name="Diagram 7"/>
          <p:cNvGraphicFramePr/>
          <p:nvPr>
            <p:extLst>
              <p:ext uri="{D42A27DB-BD31-4B8C-83A1-F6EECF244321}">
                <p14:modId xmlns:p14="http://schemas.microsoft.com/office/powerpoint/2010/main" val="2266341936"/>
              </p:ext>
            </p:extLst>
          </p:nvPr>
        </p:nvGraphicFramePr>
        <p:xfrm>
          <a:off x="340723" y="1397000"/>
          <a:ext cx="8561494" cy="4912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1144247" y="5573849"/>
            <a:ext cx="7032528" cy="646331"/>
          </a:xfrm>
          <a:prstGeom prst="rect">
            <a:avLst/>
          </a:prstGeom>
          <a:noFill/>
        </p:spPr>
        <p:txBody>
          <a:bodyPr wrap="square" rtlCol="0">
            <a:spAutoFit/>
          </a:bodyPr>
          <a:lstStyle/>
          <a:p>
            <a:pPr>
              <a:defRPr/>
            </a:pPr>
            <a:r>
              <a:rPr lang="en-GB" b="1" kern="0" dirty="0">
                <a:solidFill>
                  <a:sysClr val="windowText" lastClr="000000"/>
                </a:solidFill>
              </a:rPr>
              <a:t>1997</a:t>
            </a:r>
          </a:p>
          <a:p>
            <a:pPr>
              <a:defRPr/>
            </a:pPr>
            <a:r>
              <a:rPr lang="en-GB" kern="0" dirty="0">
                <a:solidFill>
                  <a:sysClr val="windowText" lastClr="000000"/>
                </a:solidFill>
              </a:rPr>
              <a:t>GRI Founded in Boston by UNEP, Ceres, and the </a:t>
            </a:r>
            <a:r>
              <a:rPr lang="en-GB" kern="0" dirty="0" err="1">
                <a:solidFill>
                  <a:sysClr val="windowText" lastClr="000000"/>
                </a:solidFill>
              </a:rPr>
              <a:t>Tellus</a:t>
            </a:r>
            <a:r>
              <a:rPr lang="en-GB" kern="0" dirty="0">
                <a:solidFill>
                  <a:sysClr val="windowText" lastClr="000000"/>
                </a:solidFill>
              </a:rPr>
              <a:t> Institute</a:t>
            </a:r>
          </a:p>
        </p:txBody>
      </p:sp>
      <p:sp>
        <p:nvSpPr>
          <p:cNvPr id="10" name="TextBox 9"/>
          <p:cNvSpPr txBox="1"/>
          <p:nvPr/>
        </p:nvSpPr>
        <p:spPr>
          <a:xfrm>
            <a:off x="1842644" y="4791275"/>
            <a:ext cx="3888432" cy="646331"/>
          </a:xfrm>
          <a:prstGeom prst="rect">
            <a:avLst/>
          </a:prstGeom>
          <a:noFill/>
        </p:spPr>
        <p:txBody>
          <a:bodyPr wrap="square" rtlCol="0">
            <a:spAutoFit/>
          </a:bodyPr>
          <a:lstStyle/>
          <a:p>
            <a:pPr>
              <a:defRPr/>
            </a:pPr>
            <a:r>
              <a:rPr lang="en-GB" b="1" kern="0" dirty="0">
                <a:solidFill>
                  <a:sysClr val="windowText" lastClr="000000"/>
                </a:solidFill>
              </a:rPr>
              <a:t>2000</a:t>
            </a:r>
          </a:p>
          <a:p>
            <a:pPr>
              <a:defRPr/>
            </a:pPr>
            <a:r>
              <a:rPr lang="en-GB" kern="0" dirty="0">
                <a:solidFill>
                  <a:sysClr val="windowText" lastClr="000000"/>
                </a:solidFill>
              </a:rPr>
              <a:t>G1 – First ever Guidelines released</a:t>
            </a:r>
          </a:p>
        </p:txBody>
      </p:sp>
      <p:sp>
        <p:nvSpPr>
          <p:cNvPr id="11" name="TextBox 10"/>
          <p:cNvSpPr txBox="1"/>
          <p:nvPr/>
        </p:nvSpPr>
        <p:spPr>
          <a:xfrm>
            <a:off x="2594375" y="4178422"/>
            <a:ext cx="3888432" cy="646331"/>
          </a:xfrm>
          <a:prstGeom prst="rect">
            <a:avLst/>
          </a:prstGeom>
          <a:noFill/>
        </p:spPr>
        <p:txBody>
          <a:bodyPr wrap="square" rtlCol="0">
            <a:spAutoFit/>
          </a:bodyPr>
          <a:lstStyle/>
          <a:p>
            <a:pPr>
              <a:defRPr/>
            </a:pPr>
            <a:r>
              <a:rPr lang="en-GB" b="1" kern="0" dirty="0">
                <a:solidFill>
                  <a:sysClr val="windowText" lastClr="000000"/>
                </a:solidFill>
              </a:rPr>
              <a:t>2002</a:t>
            </a:r>
          </a:p>
          <a:p>
            <a:pPr>
              <a:defRPr/>
            </a:pPr>
            <a:r>
              <a:rPr lang="en-GB" kern="0" dirty="0">
                <a:solidFill>
                  <a:sysClr val="windowText" lastClr="000000"/>
                </a:solidFill>
              </a:rPr>
              <a:t>G2 Guidelines</a:t>
            </a:r>
          </a:p>
        </p:txBody>
      </p:sp>
      <p:sp>
        <p:nvSpPr>
          <p:cNvPr id="12" name="TextBox 11"/>
          <p:cNvSpPr txBox="1"/>
          <p:nvPr/>
        </p:nvSpPr>
        <p:spPr>
          <a:xfrm>
            <a:off x="3614077" y="3643271"/>
            <a:ext cx="3888432" cy="646331"/>
          </a:xfrm>
          <a:prstGeom prst="rect">
            <a:avLst/>
          </a:prstGeom>
          <a:noFill/>
        </p:spPr>
        <p:txBody>
          <a:bodyPr wrap="square" rtlCol="0">
            <a:spAutoFit/>
          </a:bodyPr>
          <a:lstStyle/>
          <a:p>
            <a:pPr>
              <a:defRPr/>
            </a:pPr>
            <a:r>
              <a:rPr lang="en-GB" b="1" kern="0" dirty="0">
                <a:solidFill>
                  <a:sysClr val="windowText" lastClr="000000"/>
                </a:solidFill>
              </a:rPr>
              <a:t>2006</a:t>
            </a:r>
          </a:p>
          <a:p>
            <a:pPr>
              <a:defRPr/>
            </a:pPr>
            <a:r>
              <a:rPr lang="en-GB" kern="0" dirty="0">
                <a:solidFill>
                  <a:sysClr val="windowText" lastClr="000000"/>
                </a:solidFill>
              </a:rPr>
              <a:t>G3 Guidelines</a:t>
            </a:r>
          </a:p>
        </p:txBody>
      </p:sp>
      <p:sp>
        <p:nvSpPr>
          <p:cNvPr id="13" name="TextBox 12"/>
          <p:cNvSpPr txBox="1"/>
          <p:nvPr/>
        </p:nvSpPr>
        <p:spPr>
          <a:xfrm>
            <a:off x="4402904" y="3305141"/>
            <a:ext cx="3888432" cy="646331"/>
          </a:xfrm>
          <a:prstGeom prst="rect">
            <a:avLst/>
          </a:prstGeom>
          <a:noFill/>
        </p:spPr>
        <p:txBody>
          <a:bodyPr wrap="square" rtlCol="0">
            <a:spAutoFit/>
          </a:bodyPr>
          <a:lstStyle/>
          <a:p>
            <a:pPr>
              <a:defRPr/>
            </a:pPr>
            <a:r>
              <a:rPr lang="en-GB" b="1" kern="0" dirty="0">
                <a:solidFill>
                  <a:sysClr val="windowText" lastClr="000000"/>
                </a:solidFill>
              </a:rPr>
              <a:t>2011</a:t>
            </a:r>
          </a:p>
          <a:p>
            <a:pPr>
              <a:defRPr/>
            </a:pPr>
            <a:r>
              <a:rPr lang="en-GB" kern="0" dirty="0">
                <a:solidFill>
                  <a:sysClr val="windowText" lastClr="000000"/>
                </a:solidFill>
              </a:rPr>
              <a:t>G3.1</a:t>
            </a:r>
          </a:p>
        </p:txBody>
      </p:sp>
      <p:sp>
        <p:nvSpPr>
          <p:cNvPr id="14" name="TextBox 13"/>
          <p:cNvSpPr txBox="1"/>
          <p:nvPr/>
        </p:nvSpPr>
        <p:spPr>
          <a:xfrm>
            <a:off x="5263716" y="3088931"/>
            <a:ext cx="2016720" cy="646331"/>
          </a:xfrm>
          <a:prstGeom prst="rect">
            <a:avLst/>
          </a:prstGeom>
          <a:noFill/>
        </p:spPr>
        <p:txBody>
          <a:bodyPr wrap="square" rtlCol="0">
            <a:spAutoFit/>
          </a:bodyPr>
          <a:lstStyle/>
          <a:p>
            <a:pPr>
              <a:defRPr/>
            </a:pPr>
            <a:r>
              <a:rPr lang="en-GB" b="1" kern="0" dirty="0">
                <a:solidFill>
                  <a:sysClr val="windowText" lastClr="000000"/>
                </a:solidFill>
              </a:rPr>
              <a:t>2013</a:t>
            </a:r>
          </a:p>
          <a:p>
            <a:pPr>
              <a:defRPr/>
            </a:pPr>
            <a:r>
              <a:rPr lang="en-GB" kern="0" dirty="0">
                <a:solidFill>
                  <a:sysClr val="windowText" lastClr="000000"/>
                </a:solidFill>
              </a:rPr>
              <a:t>G4 Guidelines</a:t>
            </a:r>
          </a:p>
        </p:txBody>
      </p:sp>
      <p:sp>
        <p:nvSpPr>
          <p:cNvPr id="15" name="TextBox 14"/>
          <p:cNvSpPr txBox="1"/>
          <p:nvPr/>
        </p:nvSpPr>
        <p:spPr>
          <a:xfrm>
            <a:off x="6442986" y="1690017"/>
            <a:ext cx="2016720" cy="707886"/>
          </a:xfrm>
          <a:prstGeom prst="rect">
            <a:avLst/>
          </a:prstGeom>
          <a:noFill/>
        </p:spPr>
        <p:txBody>
          <a:bodyPr wrap="square" rtlCol="0">
            <a:spAutoFit/>
          </a:bodyPr>
          <a:lstStyle/>
          <a:p>
            <a:pPr>
              <a:defRPr/>
            </a:pPr>
            <a:r>
              <a:rPr lang="en-GB" sz="2000" b="1" kern="0" dirty="0">
                <a:solidFill>
                  <a:sysClr val="windowText" lastClr="000000"/>
                </a:solidFill>
              </a:rPr>
              <a:t>2016</a:t>
            </a:r>
          </a:p>
          <a:p>
            <a:pPr>
              <a:defRPr/>
            </a:pPr>
            <a:r>
              <a:rPr lang="en-GB" sz="2000" b="1" kern="0" dirty="0">
                <a:solidFill>
                  <a:sysClr val="windowText" lastClr="000000"/>
                </a:solidFill>
              </a:rPr>
              <a:t>GRI Standards</a:t>
            </a:r>
            <a:endParaRPr lang="en-GB" sz="2000" kern="0" dirty="0">
              <a:solidFill>
                <a:sysClr val="windowText" lastClr="000000"/>
              </a:solidFill>
            </a:endParaRPr>
          </a:p>
        </p:txBody>
      </p:sp>
      <p:pic>
        <p:nvPicPr>
          <p:cNvPr id="16" name="Picture 15"/>
          <p:cNvPicPr>
            <a:picLocks noChangeAspect="1"/>
          </p:cNvPicPr>
          <p:nvPr/>
        </p:nvPicPr>
        <p:blipFill>
          <a:blip r:embed="rId8"/>
          <a:stretch>
            <a:fillRect/>
          </a:stretch>
        </p:blipFill>
        <p:spPr>
          <a:xfrm>
            <a:off x="7093564" y="2461077"/>
            <a:ext cx="2001382" cy="1578869"/>
          </a:xfrm>
          <a:prstGeom prst="rect">
            <a:avLst/>
          </a:prstGeom>
        </p:spPr>
      </p:pic>
      <p:sp>
        <p:nvSpPr>
          <p:cNvPr id="17" name="Oval 16"/>
          <p:cNvSpPr/>
          <p:nvPr/>
        </p:nvSpPr>
        <p:spPr>
          <a:xfrm>
            <a:off x="762150" y="5573849"/>
            <a:ext cx="360040" cy="36004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kern="0">
              <a:solidFill>
                <a:sysClr val="windowText" lastClr="000000"/>
              </a:solidFill>
            </a:endParaRPr>
          </a:p>
        </p:txBody>
      </p:sp>
      <p:sp>
        <p:nvSpPr>
          <p:cNvPr id="18" name="Oval 17"/>
          <p:cNvSpPr/>
          <p:nvPr/>
        </p:nvSpPr>
        <p:spPr>
          <a:xfrm>
            <a:off x="1459638" y="4734032"/>
            <a:ext cx="360040" cy="36004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kern="0">
              <a:solidFill>
                <a:sysClr val="windowText" lastClr="000000"/>
              </a:solidFill>
            </a:endParaRPr>
          </a:p>
        </p:txBody>
      </p:sp>
      <p:sp>
        <p:nvSpPr>
          <p:cNvPr id="19" name="Oval 18"/>
          <p:cNvSpPr/>
          <p:nvPr/>
        </p:nvSpPr>
        <p:spPr>
          <a:xfrm>
            <a:off x="2248070" y="4141547"/>
            <a:ext cx="360040" cy="36004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kern="0">
              <a:solidFill>
                <a:sysClr val="windowText" lastClr="000000"/>
              </a:solidFill>
            </a:endParaRPr>
          </a:p>
        </p:txBody>
      </p:sp>
      <p:sp>
        <p:nvSpPr>
          <p:cNvPr id="20" name="Oval 19"/>
          <p:cNvSpPr/>
          <p:nvPr/>
        </p:nvSpPr>
        <p:spPr>
          <a:xfrm>
            <a:off x="3208104" y="3615040"/>
            <a:ext cx="360040" cy="36004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kern="0">
              <a:solidFill>
                <a:sysClr val="windowText" lastClr="000000"/>
              </a:solidFill>
            </a:endParaRPr>
          </a:p>
        </p:txBody>
      </p:sp>
      <p:sp>
        <p:nvSpPr>
          <p:cNvPr id="21" name="Oval 20"/>
          <p:cNvSpPr/>
          <p:nvPr/>
        </p:nvSpPr>
        <p:spPr>
          <a:xfrm>
            <a:off x="4103515" y="3193719"/>
            <a:ext cx="360040" cy="36004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kern="0">
              <a:solidFill>
                <a:sysClr val="windowText" lastClr="000000"/>
              </a:solidFill>
            </a:endParaRPr>
          </a:p>
        </p:txBody>
      </p:sp>
      <p:sp>
        <p:nvSpPr>
          <p:cNvPr id="22" name="Oval 21"/>
          <p:cNvSpPr/>
          <p:nvPr/>
        </p:nvSpPr>
        <p:spPr>
          <a:xfrm>
            <a:off x="5333428" y="2725259"/>
            <a:ext cx="360040" cy="36004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kern="0">
              <a:solidFill>
                <a:sysClr val="windowText" lastClr="000000"/>
              </a:solidFill>
            </a:endParaRPr>
          </a:p>
        </p:txBody>
      </p:sp>
      <p:sp>
        <p:nvSpPr>
          <p:cNvPr id="23" name="Oval 22"/>
          <p:cNvSpPr/>
          <p:nvPr/>
        </p:nvSpPr>
        <p:spPr>
          <a:xfrm>
            <a:off x="6563522" y="2422515"/>
            <a:ext cx="360040" cy="36004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kern="0">
              <a:solidFill>
                <a:sysClr val="windowText" lastClr="000000"/>
              </a:solidFill>
            </a:endParaRPr>
          </a:p>
        </p:txBody>
      </p:sp>
      <p:pic>
        <p:nvPicPr>
          <p:cNvPr id="24" name="Picture 23"/>
          <p:cNvPicPr>
            <a:picLocks noChangeAspect="1"/>
          </p:cNvPicPr>
          <p:nvPr/>
        </p:nvPicPr>
        <p:blipFill>
          <a:blip r:embed="rId9"/>
          <a:stretch>
            <a:fillRect/>
          </a:stretch>
        </p:blipFill>
        <p:spPr>
          <a:xfrm>
            <a:off x="5952183" y="3805348"/>
            <a:ext cx="841239" cy="1156069"/>
          </a:xfrm>
          <a:prstGeom prst="rect">
            <a:avLst/>
          </a:prstGeom>
        </p:spPr>
      </p:pic>
      <p:pic>
        <p:nvPicPr>
          <p:cNvPr id="25" name="Picture 24"/>
          <p:cNvPicPr>
            <a:picLocks noChangeAspect="1"/>
          </p:cNvPicPr>
          <p:nvPr/>
        </p:nvPicPr>
        <p:blipFill>
          <a:blip r:embed="rId10"/>
          <a:stretch>
            <a:fillRect/>
          </a:stretch>
        </p:blipFill>
        <p:spPr>
          <a:xfrm>
            <a:off x="3289505" y="2156915"/>
            <a:ext cx="561863" cy="775371"/>
          </a:xfrm>
          <a:prstGeom prst="rect">
            <a:avLst/>
          </a:prstGeom>
        </p:spPr>
      </p:pic>
      <p:pic>
        <p:nvPicPr>
          <p:cNvPr id="26" name="Picture 25"/>
          <p:cNvPicPr>
            <a:picLocks noChangeAspect="1"/>
          </p:cNvPicPr>
          <p:nvPr/>
        </p:nvPicPr>
        <p:blipFill>
          <a:blip r:embed="rId11"/>
          <a:stretch>
            <a:fillRect/>
          </a:stretch>
        </p:blipFill>
        <p:spPr>
          <a:xfrm>
            <a:off x="1143750" y="3226978"/>
            <a:ext cx="737258" cy="1043979"/>
          </a:xfrm>
          <a:prstGeom prst="rect">
            <a:avLst/>
          </a:prstGeom>
        </p:spPr>
      </p:pic>
      <p:pic>
        <p:nvPicPr>
          <p:cNvPr id="27" name="Picture 26"/>
          <p:cNvPicPr>
            <a:picLocks noChangeAspect="1"/>
          </p:cNvPicPr>
          <p:nvPr/>
        </p:nvPicPr>
        <p:blipFill>
          <a:blip r:embed="rId10"/>
          <a:stretch>
            <a:fillRect/>
          </a:stretch>
        </p:blipFill>
        <p:spPr>
          <a:xfrm>
            <a:off x="3780861" y="1922401"/>
            <a:ext cx="561863" cy="775371"/>
          </a:xfrm>
          <a:prstGeom prst="rect">
            <a:avLst/>
          </a:prstGeom>
        </p:spPr>
      </p:pic>
    </p:spTree>
    <p:extLst>
      <p:ext uri="{BB962C8B-B14F-4D97-AF65-F5344CB8AC3E}">
        <p14:creationId xmlns:p14="http://schemas.microsoft.com/office/powerpoint/2010/main" val="1738878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8" grpId="0" animBg="1"/>
      <p:bldP spid="19" grpId="0" animBg="1"/>
      <p:bldP spid="20" grpId="0" animBg="1"/>
      <p:bldP spid="21" grpId="0" animBg="1"/>
      <p:bldP spid="22" grpId="0"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78294" y="469346"/>
            <a:ext cx="7692887" cy="563563"/>
          </a:xfrm>
          <a:prstGeom prst="rect">
            <a:avLst/>
          </a:prstGeom>
        </p:spPr>
        <p:txBody>
          <a:bodyPr/>
          <a:lstStyle/>
          <a:p>
            <a:r>
              <a:rPr lang="en-GB" sz="3600" dirty="0">
                <a:solidFill>
                  <a:schemeClr val="bg1"/>
                </a:solidFill>
              </a:rPr>
              <a:t>Reporting</a:t>
            </a:r>
            <a:r>
              <a:rPr lang="en-GB" sz="3600" dirty="0"/>
              <a:t> </a:t>
            </a:r>
            <a:r>
              <a:rPr lang="en-GB" sz="3600" dirty="0">
                <a:solidFill>
                  <a:schemeClr val="bg1"/>
                </a:solidFill>
              </a:rPr>
              <a:t>Continues to Increase</a:t>
            </a:r>
          </a:p>
        </p:txBody>
      </p:sp>
      <p:pic>
        <p:nvPicPr>
          <p:cNvPr id="7" name="Picture 6"/>
          <p:cNvPicPr>
            <a:picLocks noChangeAspect="1"/>
          </p:cNvPicPr>
          <p:nvPr/>
        </p:nvPicPr>
        <p:blipFill>
          <a:blip r:embed="rId2"/>
          <a:stretch>
            <a:fillRect/>
          </a:stretch>
        </p:blipFill>
        <p:spPr>
          <a:xfrm>
            <a:off x="1324944" y="1808922"/>
            <a:ext cx="6691489" cy="4365610"/>
          </a:xfrm>
          <a:prstGeom prst="rect">
            <a:avLst/>
          </a:prstGeom>
        </p:spPr>
      </p:pic>
    </p:spTree>
    <p:extLst>
      <p:ext uri="{BB962C8B-B14F-4D97-AF65-F5344CB8AC3E}">
        <p14:creationId xmlns:p14="http://schemas.microsoft.com/office/powerpoint/2010/main" val="3583623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3600" dirty="0"/>
              <a:t>Sustainability Reports issued by S&amp;P500</a:t>
            </a:r>
          </a:p>
        </p:txBody>
      </p:sp>
      <p:graphicFrame>
        <p:nvGraphicFramePr>
          <p:cNvPr id="12" name="Chart 11"/>
          <p:cNvGraphicFramePr/>
          <p:nvPr>
            <p:extLst>
              <p:ext uri="{D42A27DB-BD31-4B8C-83A1-F6EECF244321}">
                <p14:modId xmlns:p14="http://schemas.microsoft.com/office/powerpoint/2010/main" val="2341484809"/>
              </p:ext>
            </p:extLst>
          </p:nvPr>
        </p:nvGraphicFramePr>
        <p:xfrm>
          <a:off x="218228" y="1524000"/>
          <a:ext cx="8683989" cy="471424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3596640" y="6482612"/>
            <a:ext cx="3159904" cy="276999"/>
          </a:xfrm>
          <a:prstGeom prst="rect">
            <a:avLst/>
          </a:prstGeom>
          <a:noFill/>
        </p:spPr>
        <p:txBody>
          <a:bodyPr wrap="none" rtlCol="0">
            <a:spAutoFit/>
          </a:bodyPr>
          <a:lstStyle/>
          <a:p>
            <a:r>
              <a:rPr lang="en-US" sz="1200" i="1" dirty="0">
                <a:solidFill>
                  <a:schemeClr val="bg1"/>
                </a:solidFill>
              </a:rPr>
              <a:t>Source: Governance &amp; Accountability Institute, 2016</a:t>
            </a:r>
          </a:p>
        </p:txBody>
      </p:sp>
    </p:spTree>
    <p:extLst>
      <p:ext uri="{BB962C8B-B14F-4D97-AF65-F5344CB8AC3E}">
        <p14:creationId xmlns:p14="http://schemas.microsoft.com/office/powerpoint/2010/main" val="727741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8B8676E-39A6-4DFA-B349-A4A7621FFFC1}"/>
              </a:ext>
            </a:extLst>
          </p:cNvPr>
          <p:cNvSpPr>
            <a:spLocks noGrp="1"/>
          </p:cNvSpPr>
          <p:nvPr>
            <p:ph type="body" sz="quarter" idx="10"/>
          </p:nvPr>
        </p:nvSpPr>
        <p:spPr>
          <a:xfrm>
            <a:off x="2776056" y="1521501"/>
            <a:ext cx="4777681" cy="523125"/>
          </a:xfrm>
        </p:spPr>
        <p:txBody>
          <a:bodyPr/>
          <a:lstStyle/>
          <a:p>
            <a:pPr marL="0" indent="0">
              <a:buNone/>
            </a:pPr>
            <a:r>
              <a:rPr lang="en-GB" sz="2000" i="1" dirty="0"/>
              <a:t>Per publication years 2012-2016</a:t>
            </a:r>
          </a:p>
        </p:txBody>
      </p:sp>
      <p:sp>
        <p:nvSpPr>
          <p:cNvPr id="10" name="Text Placeholder 5">
            <a:extLst>
              <a:ext uri="{FF2B5EF4-FFF2-40B4-BE49-F238E27FC236}">
                <a16:creationId xmlns:a16="http://schemas.microsoft.com/office/drawing/2014/main" id="{10526926-C563-4EB9-8521-BF6897A4C564}"/>
              </a:ext>
            </a:extLst>
          </p:cNvPr>
          <p:cNvSpPr>
            <a:spLocks noGrp="1"/>
          </p:cNvSpPr>
          <p:nvPr>
            <p:ph type="body" sz="quarter" idx="11"/>
          </p:nvPr>
        </p:nvSpPr>
        <p:spPr>
          <a:xfrm>
            <a:off x="2154862" y="6604252"/>
            <a:ext cx="6161554" cy="253748"/>
          </a:xfrm>
        </p:spPr>
        <p:txBody>
          <a:bodyPr/>
          <a:lstStyle/>
          <a:p>
            <a:r>
              <a:rPr lang="en-US" sz="1200" i="1" dirty="0">
                <a:solidFill>
                  <a:schemeClr val="bg1"/>
                </a:solidFill>
              </a:rPr>
              <a:t>Data from GRI’s Sustainability Disclosure Database, Retrieved 19 September 2017</a:t>
            </a:r>
          </a:p>
          <a:p>
            <a:endParaRPr lang="en-US" sz="1200" i="1" dirty="0">
              <a:solidFill>
                <a:schemeClr val="bg1"/>
              </a:solidFill>
            </a:endParaRPr>
          </a:p>
        </p:txBody>
      </p:sp>
      <p:sp>
        <p:nvSpPr>
          <p:cNvPr id="7" name="Title 3">
            <a:extLst>
              <a:ext uri="{FF2B5EF4-FFF2-40B4-BE49-F238E27FC236}">
                <a16:creationId xmlns:a16="http://schemas.microsoft.com/office/drawing/2014/main" id="{736986EA-6368-47AD-86B9-7DEDC4F7C5BD}"/>
              </a:ext>
            </a:extLst>
          </p:cNvPr>
          <p:cNvSpPr>
            <a:spLocks noGrp="1"/>
          </p:cNvSpPr>
          <p:nvPr>
            <p:ph type="title"/>
          </p:nvPr>
        </p:nvSpPr>
        <p:spPr/>
        <p:txBody>
          <a:bodyPr/>
          <a:lstStyle/>
          <a:p>
            <a:r>
              <a:rPr lang="en-GB" sz="3600" dirty="0"/>
              <a:t>Sustainability Reporting, Canada vs Globally </a:t>
            </a:r>
          </a:p>
        </p:txBody>
      </p:sp>
      <p:graphicFrame>
        <p:nvGraphicFramePr>
          <p:cNvPr id="9" name="Chart 8">
            <a:extLst>
              <a:ext uri="{FF2B5EF4-FFF2-40B4-BE49-F238E27FC236}">
                <a16:creationId xmlns:a16="http://schemas.microsoft.com/office/drawing/2014/main" id="{EC87B710-DD13-41D8-9506-C2E3E8F6AF39}"/>
              </a:ext>
            </a:extLst>
          </p:cNvPr>
          <p:cNvGraphicFramePr>
            <a:graphicFrameLocks/>
          </p:cNvGraphicFramePr>
          <p:nvPr>
            <p:extLst>
              <p:ext uri="{D42A27DB-BD31-4B8C-83A1-F6EECF244321}">
                <p14:modId xmlns:p14="http://schemas.microsoft.com/office/powerpoint/2010/main" val="3249418644"/>
              </p:ext>
            </p:extLst>
          </p:nvPr>
        </p:nvGraphicFramePr>
        <p:xfrm>
          <a:off x="243501" y="2001721"/>
          <a:ext cx="4006998" cy="41764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E8B98C79-1A11-45E3-85D7-090716ABCB16}"/>
              </a:ext>
            </a:extLst>
          </p:cNvPr>
          <p:cNvGraphicFramePr>
            <a:graphicFrameLocks/>
          </p:cNvGraphicFramePr>
          <p:nvPr>
            <p:extLst>
              <p:ext uri="{D42A27DB-BD31-4B8C-83A1-F6EECF244321}">
                <p14:modId xmlns:p14="http://schemas.microsoft.com/office/powerpoint/2010/main" val="1152340594"/>
              </p:ext>
            </p:extLst>
          </p:nvPr>
        </p:nvGraphicFramePr>
        <p:xfrm>
          <a:off x="5009322" y="2004866"/>
          <a:ext cx="3892895" cy="417646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87215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 Placeholder 1"/>
          <p:cNvSpPr>
            <a:spLocks noGrp="1"/>
          </p:cNvSpPr>
          <p:nvPr>
            <p:ph type="body" sz="quarter" idx="10"/>
          </p:nvPr>
        </p:nvSpPr>
        <p:spPr>
          <a:xfrm>
            <a:off x="675859" y="2097968"/>
            <a:ext cx="4330219" cy="3888432"/>
          </a:xfrm>
        </p:spPr>
        <p:txBody>
          <a:bodyPr/>
          <a:lstStyle/>
          <a:p>
            <a:pPr>
              <a:spcBef>
                <a:spcPts val="1800"/>
              </a:spcBef>
            </a:pPr>
            <a:r>
              <a:rPr lang="en-US" sz="2200" dirty="0"/>
              <a:t>Enhances the global comparability and quality of sustainability information</a:t>
            </a:r>
          </a:p>
          <a:p>
            <a:pPr>
              <a:spcBef>
                <a:spcPts val="1800"/>
              </a:spcBef>
            </a:pPr>
            <a:r>
              <a:rPr lang="en-US" sz="2200" dirty="0"/>
              <a:t>Creates a common language for organizations and stakeholders</a:t>
            </a:r>
          </a:p>
          <a:p>
            <a:pPr>
              <a:spcBef>
                <a:spcPts val="1800"/>
              </a:spcBef>
              <a:spcAft>
                <a:spcPts val="600"/>
              </a:spcAft>
              <a:buFont typeface="Arial" panose="020B0604020202020204" pitchFamily="34" charset="0"/>
              <a:buChar char="•"/>
            </a:pPr>
            <a:r>
              <a:rPr lang="en-US" sz="2200" dirty="0"/>
              <a:t>Enables referencing in policy initiatives</a:t>
            </a:r>
            <a:endParaRPr lang="en-GB" sz="2200" dirty="0"/>
          </a:p>
          <a:p>
            <a:pPr>
              <a:spcBef>
                <a:spcPts val="1200"/>
              </a:spcBef>
            </a:pPr>
            <a:endParaRPr lang="en-US" sz="2000" dirty="0"/>
          </a:p>
          <a:p>
            <a:pPr>
              <a:spcBef>
                <a:spcPts val="1200"/>
              </a:spcBef>
            </a:pPr>
            <a:endParaRPr lang="en-US" sz="2000" dirty="0"/>
          </a:p>
        </p:txBody>
      </p:sp>
      <p:sp>
        <p:nvSpPr>
          <p:cNvPr id="40" name="Title 2"/>
          <p:cNvSpPr>
            <a:spLocks noGrp="1"/>
          </p:cNvSpPr>
          <p:nvPr>
            <p:ph type="title"/>
          </p:nvPr>
        </p:nvSpPr>
        <p:spPr/>
        <p:txBody>
          <a:bodyPr/>
          <a:lstStyle/>
          <a:p>
            <a:r>
              <a:rPr lang="fi-FI" sz="3600" dirty="0"/>
              <a:t>GRI Sustainability Reporting Standards</a:t>
            </a:r>
            <a:endParaRPr lang="en-US" sz="3600" dirty="0"/>
          </a:p>
        </p:txBody>
      </p:sp>
      <p:pic>
        <p:nvPicPr>
          <p:cNvPr id="7" name="Picture Placeholder 6"/>
          <p:cNvPicPr>
            <a:picLocks noChangeAspect="1"/>
          </p:cNvPicPr>
          <p:nvPr/>
        </p:nvPicPr>
        <p:blipFill>
          <a:blip r:embed="rId3">
            <a:extLst>
              <a:ext uri="{28A0092B-C50C-407E-A947-70E740481C1C}">
                <a14:useLocalDpi xmlns:a14="http://schemas.microsoft.com/office/drawing/2010/main" val="0"/>
              </a:ext>
            </a:extLst>
          </a:blip>
          <a:srcRect l="2000" r="2000"/>
          <a:stretch>
            <a:fillRect/>
          </a:stretch>
        </p:blipFill>
        <p:spPr>
          <a:xfrm>
            <a:off x="5631747" y="2269612"/>
            <a:ext cx="2808287" cy="2808287"/>
          </a:xfrm>
          <a:prstGeom prst="flowChartConnector">
            <a:avLst/>
          </a:prstGeom>
        </p:spPr>
      </p:pic>
    </p:spTree>
    <p:extLst>
      <p:ext uri="{BB962C8B-B14F-4D97-AF65-F5344CB8AC3E}">
        <p14:creationId xmlns:p14="http://schemas.microsoft.com/office/powerpoint/2010/main" val="3563683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8"/>
          <p:cNvSpPr>
            <a:spLocks noGrp="1"/>
          </p:cNvSpPr>
          <p:nvPr>
            <p:ph type="body" sz="quarter" idx="10"/>
          </p:nvPr>
        </p:nvSpPr>
        <p:spPr>
          <a:xfrm>
            <a:off x="4412972" y="2579466"/>
            <a:ext cx="4330219" cy="3888432"/>
          </a:xfrm>
        </p:spPr>
        <p:txBody>
          <a:bodyPr/>
          <a:lstStyle/>
          <a:p>
            <a:pPr marL="0" indent="0">
              <a:lnSpc>
                <a:spcPct val="100000"/>
              </a:lnSpc>
              <a:spcBef>
                <a:spcPts val="1200"/>
              </a:spcBef>
              <a:buNone/>
            </a:pPr>
            <a:r>
              <a:rPr lang="en-GB" sz="2200" dirty="0"/>
              <a:t>The set of GRI Standards includes:</a:t>
            </a:r>
          </a:p>
          <a:p>
            <a:pPr marL="342900" indent="-342900">
              <a:lnSpc>
                <a:spcPct val="100000"/>
              </a:lnSpc>
              <a:spcBef>
                <a:spcPts val="1200"/>
              </a:spcBef>
              <a:buFont typeface="Arial" panose="020B0604020202020204" pitchFamily="34" charset="0"/>
              <a:buChar char="•"/>
            </a:pPr>
            <a:r>
              <a:rPr lang="en-GB" sz="2200" b="1" dirty="0">
                <a:solidFill>
                  <a:srgbClr val="16A3B2"/>
                </a:solidFill>
              </a:rPr>
              <a:t>3</a:t>
            </a:r>
            <a:r>
              <a:rPr lang="en-GB" sz="2200" dirty="0">
                <a:solidFill>
                  <a:srgbClr val="16A3B2"/>
                </a:solidFill>
              </a:rPr>
              <a:t> </a:t>
            </a:r>
            <a:r>
              <a:rPr lang="en-GB" sz="2200" b="1" dirty="0">
                <a:solidFill>
                  <a:srgbClr val="16A3B2"/>
                </a:solidFill>
              </a:rPr>
              <a:t>universal Standards</a:t>
            </a:r>
            <a:endParaRPr lang="en-GB" sz="2200" dirty="0"/>
          </a:p>
          <a:p>
            <a:pPr marL="342900" indent="-342900">
              <a:lnSpc>
                <a:spcPct val="100000"/>
              </a:lnSpc>
              <a:spcBef>
                <a:spcPts val="1200"/>
              </a:spcBef>
              <a:buFont typeface="Arial" panose="020B0604020202020204" pitchFamily="34" charset="0"/>
              <a:buChar char="•"/>
            </a:pPr>
            <a:r>
              <a:rPr lang="en-GB" sz="2200" b="1" dirty="0">
                <a:solidFill>
                  <a:srgbClr val="16A3B2"/>
                </a:solidFill>
              </a:rPr>
              <a:t>33 topic-specific Standards</a:t>
            </a:r>
          </a:p>
          <a:p>
            <a:pPr marL="0" indent="0">
              <a:spcBef>
                <a:spcPts val="1200"/>
              </a:spcBef>
              <a:spcAft>
                <a:spcPts val="1200"/>
              </a:spcAft>
              <a:buNone/>
            </a:pPr>
            <a:r>
              <a:rPr lang="en-GB" sz="2200" dirty="0"/>
              <a:t>Organizations select and use only the relevant topic-specific Standards, based on their </a:t>
            </a:r>
            <a:r>
              <a:rPr lang="en-GB" sz="2200" b="1" dirty="0"/>
              <a:t>material topics </a:t>
            </a:r>
            <a:endParaRPr lang="en-US" sz="2200" b="1" dirty="0"/>
          </a:p>
        </p:txBody>
      </p:sp>
      <p:sp>
        <p:nvSpPr>
          <p:cNvPr id="2" name="Title 1"/>
          <p:cNvSpPr>
            <a:spLocks noGrp="1"/>
          </p:cNvSpPr>
          <p:nvPr>
            <p:ph type="title"/>
          </p:nvPr>
        </p:nvSpPr>
        <p:spPr/>
        <p:txBody>
          <a:bodyPr/>
          <a:lstStyle/>
          <a:p>
            <a:r>
              <a:rPr lang="en-GB" sz="3600" dirty="0"/>
              <a:t>GRI Standards</a:t>
            </a:r>
          </a:p>
        </p:txBody>
      </p:sp>
      <p:pic>
        <p:nvPicPr>
          <p:cNvPr id="9" name="Picture 8">
            <a:extLst>
              <a:ext uri="{FF2B5EF4-FFF2-40B4-BE49-F238E27FC236}">
                <a16:creationId xmlns:a16="http://schemas.microsoft.com/office/drawing/2014/main" id="{99D9F891-2E27-4890-A4E3-EAE77CFF9B3F}"/>
              </a:ext>
            </a:extLst>
          </p:cNvPr>
          <p:cNvPicPr>
            <a:picLocks noChangeAspect="1"/>
          </p:cNvPicPr>
          <p:nvPr/>
        </p:nvPicPr>
        <p:blipFill>
          <a:blip r:embed="rId3"/>
          <a:stretch>
            <a:fillRect/>
          </a:stretch>
        </p:blipFill>
        <p:spPr>
          <a:xfrm>
            <a:off x="560822" y="1689366"/>
            <a:ext cx="3437878" cy="4475938"/>
          </a:xfrm>
          <a:prstGeom prst="rect">
            <a:avLst/>
          </a:prstGeom>
        </p:spPr>
      </p:pic>
    </p:spTree>
    <p:extLst>
      <p:ext uri="{BB962C8B-B14F-4D97-AF65-F5344CB8AC3E}">
        <p14:creationId xmlns:p14="http://schemas.microsoft.com/office/powerpoint/2010/main" val="269077571"/>
      </p:ext>
    </p:extLst>
  </p:cSld>
  <p:clrMapOvr>
    <a:masterClrMapping/>
  </p:clrMapOvr>
</p:sld>
</file>

<file path=ppt/theme/theme1.xml><?xml version="1.0" encoding="utf-8"?>
<a:theme xmlns:a="http://schemas.openxmlformats.org/drawingml/2006/main" name="3_Office Theme">
  <a:themeElements>
    <a:clrScheme name="Custom 1">
      <a:dk1>
        <a:srgbClr val="002856"/>
      </a:dk1>
      <a:lt1>
        <a:sysClr val="window" lastClr="FFFFFF"/>
      </a:lt1>
      <a:dk2>
        <a:srgbClr val="002856"/>
      </a:dk2>
      <a:lt2>
        <a:srgbClr val="EEECE1"/>
      </a:lt2>
      <a:accent1>
        <a:srgbClr val="18B6C6"/>
      </a:accent1>
      <a:accent2>
        <a:srgbClr val="45D8E7"/>
      </a:accent2>
      <a:accent3>
        <a:srgbClr val="9EEBF3"/>
      </a:accent3>
      <a:accent4>
        <a:srgbClr val="BEF1F7"/>
      </a:accent4>
      <a:accent5>
        <a:srgbClr val="16B1C2"/>
      </a:accent5>
      <a:accent6>
        <a:srgbClr val="118894"/>
      </a:accent6>
      <a:hlink>
        <a:srgbClr val="002856"/>
      </a:hlink>
      <a:folHlink>
        <a:srgbClr val="002856"/>
      </a:folHlink>
    </a:clrScheme>
    <a:fontScheme name="Custom 1">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GRI Colors">
  <a:themeElements>
    <a:clrScheme name="GRI Colors">
      <a:dk1>
        <a:srgbClr val="002856"/>
      </a:dk1>
      <a:lt1>
        <a:sysClr val="window" lastClr="FFFFFF"/>
      </a:lt1>
      <a:dk2>
        <a:srgbClr val="002856"/>
      </a:dk2>
      <a:lt2>
        <a:srgbClr val="EEECE1"/>
      </a:lt2>
      <a:accent1>
        <a:srgbClr val="18B6C6"/>
      </a:accent1>
      <a:accent2>
        <a:srgbClr val="722283"/>
      </a:accent2>
      <a:accent3>
        <a:srgbClr val="00A176"/>
      </a:accent3>
      <a:accent4>
        <a:srgbClr val="C69A50"/>
      </a:accent4>
      <a:accent5>
        <a:srgbClr val="A8C813"/>
      </a:accent5>
      <a:accent6>
        <a:srgbClr val="002856"/>
      </a:accent6>
      <a:hlink>
        <a:srgbClr val="ADADAE"/>
      </a:hlink>
      <a:folHlink>
        <a:srgbClr val="646363"/>
      </a:folHlink>
    </a:clrScheme>
    <a:fontScheme name="Custom 1">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RI Colors">
  <a:themeElements>
    <a:clrScheme name="GRI Colors">
      <a:dk1>
        <a:srgbClr val="002856"/>
      </a:dk1>
      <a:lt1>
        <a:sysClr val="window" lastClr="FFFFFF"/>
      </a:lt1>
      <a:dk2>
        <a:srgbClr val="002856"/>
      </a:dk2>
      <a:lt2>
        <a:srgbClr val="EEECE1"/>
      </a:lt2>
      <a:accent1>
        <a:srgbClr val="18B6C6"/>
      </a:accent1>
      <a:accent2>
        <a:srgbClr val="722283"/>
      </a:accent2>
      <a:accent3>
        <a:srgbClr val="00A176"/>
      </a:accent3>
      <a:accent4>
        <a:srgbClr val="C69A50"/>
      </a:accent4>
      <a:accent5>
        <a:srgbClr val="A8C813"/>
      </a:accent5>
      <a:accent6>
        <a:srgbClr val="002856"/>
      </a:accent6>
      <a:hlink>
        <a:srgbClr val="ADADAE"/>
      </a:hlink>
      <a:folHlink>
        <a:srgbClr val="646363"/>
      </a:folHlink>
    </a:clrScheme>
    <a:fontScheme name="Custom 1">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GRI Colors">
  <a:themeElements>
    <a:clrScheme name="GRI Colors">
      <a:dk1>
        <a:srgbClr val="002856"/>
      </a:dk1>
      <a:lt1>
        <a:sysClr val="window" lastClr="FFFFFF"/>
      </a:lt1>
      <a:dk2>
        <a:srgbClr val="002856"/>
      </a:dk2>
      <a:lt2>
        <a:srgbClr val="EEECE1"/>
      </a:lt2>
      <a:accent1>
        <a:srgbClr val="18B6C6"/>
      </a:accent1>
      <a:accent2>
        <a:srgbClr val="722283"/>
      </a:accent2>
      <a:accent3>
        <a:srgbClr val="00A176"/>
      </a:accent3>
      <a:accent4>
        <a:srgbClr val="C69A50"/>
      </a:accent4>
      <a:accent5>
        <a:srgbClr val="A8C813"/>
      </a:accent5>
      <a:accent6>
        <a:srgbClr val="002856"/>
      </a:accent6>
      <a:hlink>
        <a:srgbClr val="ADADAE"/>
      </a:hlink>
      <a:folHlink>
        <a:srgbClr val="646363"/>
      </a:folHlink>
    </a:clrScheme>
    <a:fontScheme name="Custom 1">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GRI Colors">
  <a:themeElements>
    <a:clrScheme name="GRI Colors">
      <a:dk1>
        <a:srgbClr val="002856"/>
      </a:dk1>
      <a:lt1>
        <a:sysClr val="window" lastClr="FFFFFF"/>
      </a:lt1>
      <a:dk2>
        <a:srgbClr val="002856"/>
      </a:dk2>
      <a:lt2>
        <a:srgbClr val="EEECE1"/>
      </a:lt2>
      <a:accent1>
        <a:srgbClr val="18B6C6"/>
      </a:accent1>
      <a:accent2>
        <a:srgbClr val="722283"/>
      </a:accent2>
      <a:accent3>
        <a:srgbClr val="00A176"/>
      </a:accent3>
      <a:accent4>
        <a:srgbClr val="C69A50"/>
      </a:accent4>
      <a:accent5>
        <a:srgbClr val="A8C813"/>
      </a:accent5>
      <a:accent6>
        <a:srgbClr val="002856"/>
      </a:accent6>
      <a:hlink>
        <a:srgbClr val="ADADAE"/>
      </a:hlink>
      <a:folHlink>
        <a:srgbClr val="646363"/>
      </a:folHlink>
    </a:clrScheme>
    <a:fontScheme name="Custom 1">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ee6ca9f-b502-49d2-ac7f-e58182edb532"/>
    <_DCDateModified xmlns="http://schemas.microsoft.com/sharepoint/v3/fields" xsi:nil="true"/>
    <i56cb424e5a846298f3762cc8604cea3 xmlns="6ee6ca9f-b502-49d2-ac7f-e58182edb532">
      <Terms xmlns="http://schemas.microsoft.com/office/infopath/2007/PartnerControls"/>
    </i56cb424e5a846298f3762cc8604cea3>
    <_DCDateCreated xmlns="http://schemas.microsoft.com/sharepoint/v3/fields" xsi:nil="true"/>
    <TaxKeywordTaxHTField xmlns="6ee6ca9f-b502-49d2-ac7f-e58182edb532">
      <Terms xmlns="http://schemas.microsoft.com/office/infopath/2007/PartnerControls"/>
    </TaxKeywordTaxHTField>
    <SharedWithUsers xmlns="6ee6ca9f-b502-49d2-ac7f-e58182edb532">
      <UserInfo>
        <DisplayName>Christine Koblun</DisplayName>
        <AccountId>70</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D4A5B1B6F66F94C99ADF8D8DB6B22F2" ma:contentTypeVersion="7" ma:contentTypeDescription="Create a new document." ma:contentTypeScope="" ma:versionID="5d74452a29969e7266ca118d267aa1ad">
  <xsd:schema xmlns:xsd="http://www.w3.org/2001/XMLSchema" xmlns:xs="http://www.w3.org/2001/XMLSchema" xmlns:p="http://schemas.microsoft.com/office/2006/metadata/properties" xmlns:ns2="6ee6ca9f-b502-49d2-ac7f-e58182edb532" xmlns:ns3="http://schemas.microsoft.com/sharepoint/v3/fields" targetNamespace="http://schemas.microsoft.com/office/2006/metadata/properties" ma:root="true" ma:fieldsID="1cb325321294f275455db005cdeb37aa" ns2:_="" ns3:_="">
    <xsd:import namespace="6ee6ca9f-b502-49d2-ac7f-e58182edb532"/>
    <xsd:import namespace="http://schemas.microsoft.com/sharepoint/v3/fields"/>
    <xsd:element name="properties">
      <xsd:complexType>
        <xsd:sequence>
          <xsd:element name="documentManagement">
            <xsd:complexType>
              <xsd:all>
                <xsd:element ref="ns3:_DCDateCreated" minOccurs="0"/>
                <xsd:element ref="ns3:_DCDateModified" minOccurs="0"/>
                <xsd:element ref="ns2:TaxCatchAll" minOccurs="0"/>
                <xsd:element ref="ns2:TaxCatchAllLabel" minOccurs="0"/>
                <xsd:element ref="ns2:TaxKeywordTaxHTField" minOccurs="0"/>
                <xsd:element ref="ns2:i56cb424e5a846298f3762cc8604cea3" minOccurs="0"/>
                <xsd:element ref="ns2:SharedWithUsers" minOccurs="0"/>
                <xsd:element ref="ns2:SharedWithDetails"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e6ca9f-b502-49d2-ac7f-e58182edb532"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accaf6c2-264b-449e-a834-07eb7a4eff10}" ma:internalName="TaxCatchAll" ma:showField="CatchAllData" ma:web="6ee6ca9f-b502-49d2-ac7f-e58182edb532">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accaf6c2-264b-449e-a834-07eb7a4eff10}" ma:internalName="TaxCatchAllLabel" ma:readOnly="true" ma:showField="CatchAllDataLabel" ma:web="6ee6ca9f-b502-49d2-ac7f-e58182edb532">
      <xsd:complexType>
        <xsd:complexContent>
          <xsd:extension base="dms:MultiChoiceLookup">
            <xsd:sequence>
              <xsd:element name="Value" type="dms:Lookup" maxOccurs="unbounded" minOccurs="0" nillable="true"/>
            </xsd:sequence>
          </xsd:extension>
        </xsd:complexContent>
      </xsd:complexType>
    </xsd:element>
    <xsd:element name="TaxKeywordTaxHTField" ma:index="10" nillable="true" ma:taxonomy="true" ma:internalName="TaxKeywordTaxHTField" ma:taxonomyFieldName="TaxKeyword" ma:displayName="Enterprise Keywords" ma:fieldId="{23f27201-bee3-471e-b2e7-b64fd8b7ca38}" ma:taxonomyMulti="true" ma:sspId="422556ba-1ef3-45e2-8bd8-b3e8a7d976ea" ma:termSetId="00000000-0000-0000-0000-000000000000" ma:anchorId="00000000-0000-0000-0000-000000000000" ma:open="true" ma:isKeyword="true">
      <xsd:complexType>
        <xsd:sequence>
          <xsd:element ref="pc:Terms" minOccurs="0" maxOccurs="1"/>
        </xsd:sequence>
      </xsd:complexType>
    </xsd:element>
    <xsd:element name="i56cb424e5a846298f3762cc8604cea3" ma:index="15" nillable="true" ma:taxonomy="true" ma:internalName="i56cb424e5a846298f3762cc8604cea3" ma:taxonomyFieldName="Business_x0020_Unit" ma:displayName="Business Unit" ma:default="" ma:fieldId="{256cb424-e5a8-4629-8f37-62cc8604cea3}" ma:taxonomyMulti="true" ma:sspId="422556ba-1ef3-45e2-8bd8-b3e8a7d976ea" ma:termSetId="7f9800fd-05a0-43b2-9abd-0f46c3d0bf24" ma:anchorId="00000000-0000-0000-0000-000000000000" ma:open="false" ma:isKeyword="false">
      <xsd:complexType>
        <xsd:sequence>
          <xsd:element ref="pc:Terms" minOccurs="0" maxOccurs="1"/>
        </xsd:sequence>
      </xsd:complexType>
    </xsd:element>
    <xsd:element name="SharedWithUsers" ma:index="17"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description="" ma:internalName="SharedWithDetails" ma:readOnly="true">
      <xsd:simpleType>
        <xsd:restriction base="dms:Note">
          <xsd:maxLength value="255"/>
        </xsd:restriction>
      </xsd:simpleType>
    </xsd:element>
    <xsd:element name="LastSharedByUser" ma:index="19" nillable="true" ma:displayName="Last Shared By User" ma:description="" ma:internalName="LastSharedByUser" ma:readOnly="true">
      <xsd:simpleType>
        <xsd:restriction base="dms:Note">
          <xsd:maxLength value="255"/>
        </xsd:restriction>
      </xsd:simpleType>
    </xsd:element>
    <xsd:element name="LastSharedByTime" ma:index="20"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DCDateCreated" ma:index="5" nillable="true" ma:displayName="Date Created" ma:description="The date on which this resource was created" ma:format="DateTime" ma:internalName="_DCDateCreated">
      <xsd:simpleType>
        <xsd:restriction base="dms:DateTime"/>
      </xsd:simpleType>
    </xsd:element>
    <xsd:element name="_DCDateModified" ma:index="6" nillable="true" ma:displayName="Date Modified" ma:description="The date on which this resource was last modified" ma:format="DateTime" ma:internalName="_DCDateModified">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4" ma:displayName="Author"/>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E7D5E16-8047-44BB-9D1D-3EC59DE51929}">
  <ds:schemaRefs>
    <ds:schemaRef ds:uri="http://schemas.microsoft.com/office/2006/documentManagement/types"/>
    <ds:schemaRef ds:uri="http://www.w3.org/XML/1998/namespace"/>
    <ds:schemaRef ds:uri="6ee6ca9f-b502-49d2-ac7f-e58182edb532"/>
    <ds:schemaRef ds:uri="http://schemas.microsoft.com/office/2006/metadata/properties"/>
    <ds:schemaRef ds:uri="http://purl.org/dc/dcmitype/"/>
    <ds:schemaRef ds:uri="http://purl.org/dc/elements/1.1/"/>
    <ds:schemaRef ds:uri="http://schemas.microsoft.com/sharepoint/v3/fields"/>
    <ds:schemaRef ds:uri="http://purl.org/dc/terms/"/>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6DDA5B22-A007-4AC0-9AD7-78447E24902A}">
  <ds:schemaRefs>
    <ds:schemaRef ds:uri="http://schemas.microsoft.com/sharepoint/v3/contenttype/forms"/>
  </ds:schemaRefs>
</ds:datastoreItem>
</file>

<file path=customXml/itemProps3.xml><?xml version="1.0" encoding="utf-8"?>
<ds:datastoreItem xmlns:ds="http://schemas.openxmlformats.org/officeDocument/2006/customXml" ds:itemID="{62025F8A-AC6D-4CCB-BDA1-D2394BD5F9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ee6ca9f-b502-49d2-ac7f-e58182edb532"/>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7753</TotalTime>
  <Words>801</Words>
  <Application>Microsoft Office PowerPoint</Application>
  <PresentationFormat>On-screen Show (4:3)</PresentationFormat>
  <Paragraphs>102</Paragraphs>
  <Slides>10</Slides>
  <Notes>6</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10</vt:i4>
      </vt:variant>
    </vt:vector>
  </HeadingPairs>
  <TitlesOfParts>
    <vt:vector size="20" baseType="lpstr">
      <vt:lpstr>Arial</vt:lpstr>
      <vt:lpstr>Calibri</vt:lpstr>
      <vt:lpstr>Gill Sans</vt:lpstr>
      <vt:lpstr>Gill Sans MT</vt:lpstr>
      <vt:lpstr>Gill Sans MT Pro Book</vt:lpstr>
      <vt:lpstr>3_Office Theme</vt:lpstr>
      <vt:lpstr>3_GRI Colors</vt:lpstr>
      <vt:lpstr>GRI Colors</vt:lpstr>
      <vt:lpstr>1_GRI Colors</vt:lpstr>
      <vt:lpstr>2_GRI Colors</vt:lpstr>
      <vt:lpstr>PowerPoint Presentation</vt:lpstr>
      <vt:lpstr>Why are Organizations Reporting? </vt:lpstr>
      <vt:lpstr>About GRI</vt:lpstr>
      <vt:lpstr>GRI and the Evolution of Reporting </vt:lpstr>
      <vt:lpstr>Reporting Continues to Increase</vt:lpstr>
      <vt:lpstr>Sustainability Reports issued by S&amp;P500</vt:lpstr>
      <vt:lpstr>Sustainability Reporting, Canada vs Globally </vt:lpstr>
      <vt:lpstr>GRI Sustainability Reporting Standards</vt:lpstr>
      <vt:lpstr>GRI Standards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this slide deck?</dc:title>
  <dc:creator>Riccardo Gorgoglione</dc:creator>
  <cp:lastModifiedBy>Kernaghan Webb</cp:lastModifiedBy>
  <cp:revision>76</cp:revision>
  <dcterms:created xsi:type="dcterms:W3CDTF">2015-09-18T14:20:11Z</dcterms:created>
  <dcterms:modified xsi:type="dcterms:W3CDTF">2017-10-06T20:41:08Z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0x0101003D4A5B1B6F66F94C99ADF8D8DB6B22F2</vt:lpwstr>
  </property>
  <property fmtid="{D5CDD505-2E9C-101B-9397-08002B2CF9AE}" pid="3" name="TaxKeyword">
    <vt:lpwstr/>
  </property>
  <property fmtid="{D5CDD505-2E9C-101B-9397-08002B2CF9AE}" pid="4" name="Business Unit">
    <vt:lpwstr/>
  </property>
</Properties>
</file>